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011" r:id="rId1"/>
  </p:sldMasterIdLst>
  <p:sldIdLst>
    <p:sldId id="259" r:id="rId2"/>
    <p:sldId id="260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662" y="2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1C885E-33F5-4FFF-9423-B0D1C1C35CCE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BF21BAA-6A65-472A-97ED-E8574681B72B}">
      <dgm:prSet phldrT="[Text]"/>
      <dgm:spPr/>
      <dgm:t>
        <a:bodyPr/>
        <a:lstStyle/>
        <a:p>
          <a:r>
            <a:rPr lang="de-DE" b="0" i="1" u="none" dirty="0" err="1"/>
            <a:t>Overview</a:t>
          </a:r>
          <a:endParaRPr lang="de-DE" dirty="0"/>
        </a:p>
      </dgm:t>
    </dgm:pt>
    <dgm:pt modelId="{2B8ED975-DF7F-4D7B-BFED-897FBD4BCE31}" type="parTrans" cxnId="{36824E95-A969-4150-8777-CB39FDB4A109}">
      <dgm:prSet/>
      <dgm:spPr/>
      <dgm:t>
        <a:bodyPr/>
        <a:lstStyle/>
        <a:p>
          <a:endParaRPr lang="de-DE"/>
        </a:p>
      </dgm:t>
    </dgm:pt>
    <dgm:pt modelId="{08D91074-1F50-4665-84FE-F7BE1BF47337}" type="sibTrans" cxnId="{36824E95-A969-4150-8777-CB39FDB4A109}">
      <dgm:prSet/>
      <dgm:spPr/>
      <dgm:t>
        <a:bodyPr/>
        <a:lstStyle/>
        <a:p>
          <a:endParaRPr lang="de-DE"/>
        </a:p>
      </dgm:t>
    </dgm:pt>
    <dgm:pt modelId="{E59FC09D-99A5-4363-9EA1-F02FB22C5CE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b="0" i="1" u="none" dirty="0"/>
            <a:t>Zoom</a:t>
          </a:r>
        </a:p>
      </dgm:t>
    </dgm:pt>
    <dgm:pt modelId="{9847F306-5FE2-4573-83E8-8871093D40D5}" type="parTrans" cxnId="{46A4DFEA-216F-4AEE-89C3-CB0EC00748DE}">
      <dgm:prSet/>
      <dgm:spPr/>
      <dgm:t>
        <a:bodyPr/>
        <a:lstStyle/>
        <a:p>
          <a:endParaRPr lang="de-DE"/>
        </a:p>
      </dgm:t>
    </dgm:pt>
    <dgm:pt modelId="{CF1FCADA-8C64-48D8-A70B-F733DF454531}" type="sibTrans" cxnId="{46A4DFEA-216F-4AEE-89C3-CB0EC00748DE}">
      <dgm:prSet/>
      <dgm:spPr/>
      <dgm:t>
        <a:bodyPr/>
        <a:lstStyle/>
        <a:p>
          <a:endParaRPr lang="de-DE"/>
        </a:p>
      </dgm:t>
    </dgm:pt>
    <dgm:pt modelId="{1FEEDB6D-372D-490F-8C49-F980F1CBCD2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b="0" i="1" u="none" dirty="0"/>
            <a:t>Filter</a:t>
          </a:r>
        </a:p>
      </dgm:t>
    </dgm:pt>
    <dgm:pt modelId="{438CFDE0-E81F-4136-AE4D-D1F7FA8E2C87}" type="parTrans" cxnId="{1D4AF10D-232A-4CCE-BF2A-16A2928DAFA5}">
      <dgm:prSet/>
      <dgm:spPr/>
      <dgm:t>
        <a:bodyPr/>
        <a:lstStyle/>
        <a:p>
          <a:endParaRPr lang="de-DE"/>
        </a:p>
      </dgm:t>
    </dgm:pt>
    <dgm:pt modelId="{131E8305-A3EB-4DB7-BA5A-284ACD3CBD76}" type="sibTrans" cxnId="{1D4AF10D-232A-4CCE-BF2A-16A2928DAFA5}">
      <dgm:prSet/>
      <dgm:spPr/>
      <dgm:t>
        <a:bodyPr/>
        <a:lstStyle/>
        <a:p>
          <a:endParaRPr lang="de-DE"/>
        </a:p>
      </dgm:t>
    </dgm:pt>
    <dgm:pt modelId="{DCF452C9-39AD-49CF-9274-CEB8E24E95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b="0" i="1" u="none" dirty="0"/>
            <a:t>Details on Demand</a:t>
          </a:r>
        </a:p>
      </dgm:t>
    </dgm:pt>
    <dgm:pt modelId="{E623D10F-D290-4B5C-826D-E82695AB4075}" type="parTrans" cxnId="{E370709E-E291-41EB-A207-6C38195D67A4}">
      <dgm:prSet/>
      <dgm:spPr/>
      <dgm:t>
        <a:bodyPr/>
        <a:lstStyle/>
        <a:p>
          <a:endParaRPr lang="de-DE"/>
        </a:p>
      </dgm:t>
    </dgm:pt>
    <dgm:pt modelId="{3CBAD6DD-16F0-47F6-97E1-2B5789BD0866}" type="sibTrans" cxnId="{E370709E-E291-41EB-A207-6C38195D67A4}">
      <dgm:prSet/>
      <dgm:spPr/>
      <dgm:t>
        <a:bodyPr/>
        <a:lstStyle/>
        <a:p>
          <a:endParaRPr lang="de-DE"/>
        </a:p>
      </dgm:t>
    </dgm:pt>
    <dgm:pt modelId="{5EA90FBE-EB23-47BC-8FA0-196BD7A8F6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b="0" i="1" u="none" dirty="0" err="1"/>
            <a:t>Relate</a:t>
          </a:r>
          <a:endParaRPr lang="de-DE" b="0" i="1" u="none" dirty="0"/>
        </a:p>
      </dgm:t>
    </dgm:pt>
    <dgm:pt modelId="{9523168C-E854-4CE5-8604-A3F485BC05D2}" type="parTrans" cxnId="{30B5020D-9035-41AE-AB43-4AC36499F665}">
      <dgm:prSet/>
      <dgm:spPr/>
      <dgm:t>
        <a:bodyPr/>
        <a:lstStyle/>
        <a:p>
          <a:endParaRPr lang="de-DE"/>
        </a:p>
      </dgm:t>
    </dgm:pt>
    <dgm:pt modelId="{7FE386E0-5E3A-4119-9A99-7C4E1F2CDBA5}" type="sibTrans" cxnId="{30B5020D-9035-41AE-AB43-4AC36499F665}">
      <dgm:prSet/>
      <dgm:spPr/>
      <dgm:t>
        <a:bodyPr/>
        <a:lstStyle/>
        <a:p>
          <a:endParaRPr lang="de-DE"/>
        </a:p>
      </dgm:t>
    </dgm:pt>
    <dgm:pt modelId="{D067A4CA-3F28-440E-9E01-457272797E0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b="0" i="1" u="none"/>
            <a:t>History</a:t>
          </a:r>
          <a:endParaRPr lang="de-DE" b="0" i="1" u="none" dirty="0"/>
        </a:p>
      </dgm:t>
    </dgm:pt>
    <dgm:pt modelId="{C8598C9C-2FED-473D-8791-CFC47EA0C2F0}" type="parTrans" cxnId="{B6B71900-27A0-4A0E-B602-1617BCC577C4}">
      <dgm:prSet/>
      <dgm:spPr/>
      <dgm:t>
        <a:bodyPr/>
        <a:lstStyle/>
        <a:p>
          <a:endParaRPr lang="de-DE"/>
        </a:p>
      </dgm:t>
    </dgm:pt>
    <dgm:pt modelId="{ABE81081-D059-43A5-B878-D20FE260F0C9}" type="sibTrans" cxnId="{B6B71900-27A0-4A0E-B602-1617BCC577C4}">
      <dgm:prSet/>
      <dgm:spPr/>
      <dgm:t>
        <a:bodyPr/>
        <a:lstStyle/>
        <a:p>
          <a:endParaRPr lang="de-DE"/>
        </a:p>
      </dgm:t>
    </dgm:pt>
    <dgm:pt modelId="{43454CBF-9B9E-49F3-8E63-360DEFAD098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b="0" i="1" u="none" dirty="0" err="1"/>
            <a:t>Extract</a:t>
          </a:r>
          <a:endParaRPr lang="de-DE" b="0" i="1" u="none" dirty="0"/>
        </a:p>
      </dgm:t>
    </dgm:pt>
    <dgm:pt modelId="{A05A26BB-AEEB-4E60-AAD9-75B9A2381CD5}" type="parTrans" cxnId="{2700C022-66C0-4478-A9D9-73424AAA5873}">
      <dgm:prSet/>
      <dgm:spPr/>
      <dgm:t>
        <a:bodyPr/>
        <a:lstStyle/>
        <a:p>
          <a:endParaRPr lang="de-DE"/>
        </a:p>
      </dgm:t>
    </dgm:pt>
    <dgm:pt modelId="{1F2F59CD-4D49-401E-B276-681241F9744B}" type="sibTrans" cxnId="{2700C022-66C0-4478-A9D9-73424AAA5873}">
      <dgm:prSet/>
      <dgm:spPr/>
      <dgm:t>
        <a:bodyPr/>
        <a:lstStyle/>
        <a:p>
          <a:endParaRPr lang="de-DE"/>
        </a:p>
      </dgm:t>
    </dgm:pt>
    <dgm:pt modelId="{423A26ED-1212-4698-A360-F0F0DA4F7952}" type="pres">
      <dgm:prSet presAssocID="{6E1C885E-33F5-4FFF-9423-B0D1C1C35CCE}" presName="diagram" presStyleCnt="0">
        <dgm:presLayoutVars>
          <dgm:dir/>
          <dgm:resizeHandles val="exact"/>
        </dgm:presLayoutVars>
      </dgm:prSet>
      <dgm:spPr/>
    </dgm:pt>
    <dgm:pt modelId="{458B579A-2ABE-4931-A474-0353C3A78419}" type="pres">
      <dgm:prSet presAssocID="{7BF21BAA-6A65-472A-97ED-E8574681B72B}" presName="node" presStyleLbl="node1" presStyleIdx="0" presStyleCnt="7">
        <dgm:presLayoutVars>
          <dgm:bulletEnabled val="1"/>
        </dgm:presLayoutVars>
      </dgm:prSet>
      <dgm:spPr/>
    </dgm:pt>
    <dgm:pt modelId="{A9090345-AFD5-4812-9E85-129DF690722E}" type="pres">
      <dgm:prSet presAssocID="{08D91074-1F50-4665-84FE-F7BE1BF47337}" presName="sibTrans" presStyleCnt="0"/>
      <dgm:spPr/>
    </dgm:pt>
    <dgm:pt modelId="{C355975C-8732-44C2-8C78-E30F5B66EFCC}" type="pres">
      <dgm:prSet presAssocID="{E59FC09D-99A5-4363-9EA1-F02FB22C5CEF}" presName="node" presStyleLbl="node1" presStyleIdx="1" presStyleCnt="7">
        <dgm:presLayoutVars>
          <dgm:bulletEnabled val="1"/>
        </dgm:presLayoutVars>
      </dgm:prSet>
      <dgm:spPr/>
    </dgm:pt>
    <dgm:pt modelId="{DA8B6795-4324-488B-BFEF-A97D2222B354}" type="pres">
      <dgm:prSet presAssocID="{CF1FCADA-8C64-48D8-A70B-F733DF454531}" presName="sibTrans" presStyleCnt="0"/>
      <dgm:spPr/>
    </dgm:pt>
    <dgm:pt modelId="{2DFAA623-3A74-46FB-A11E-2214DCACDF95}" type="pres">
      <dgm:prSet presAssocID="{1FEEDB6D-372D-490F-8C49-F980F1CBCD2E}" presName="node" presStyleLbl="node1" presStyleIdx="2" presStyleCnt="7">
        <dgm:presLayoutVars>
          <dgm:bulletEnabled val="1"/>
        </dgm:presLayoutVars>
      </dgm:prSet>
      <dgm:spPr/>
    </dgm:pt>
    <dgm:pt modelId="{8E6239CA-5201-496D-BF90-585F950B81E2}" type="pres">
      <dgm:prSet presAssocID="{131E8305-A3EB-4DB7-BA5A-284ACD3CBD76}" presName="sibTrans" presStyleCnt="0"/>
      <dgm:spPr/>
    </dgm:pt>
    <dgm:pt modelId="{9AF0D3E0-0B01-4EC1-BB65-EC8DB2A88BFF}" type="pres">
      <dgm:prSet presAssocID="{DCF452C9-39AD-49CF-9274-CEB8E24E956D}" presName="node" presStyleLbl="node1" presStyleIdx="3" presStyleCnt="7">
        <dgm:presLayoutVars>
          <dgm:bulletEnabled val="1"/>
        </dgm:presLayoutVars>
      </dgm:prSet>
      <dgm:spPr/>
    </dgm:pt>
    <dgm:pt modelId="{2B0310DE-BDFF-4495-B26E-A2BD4DA7C685}" type="pres">
      <dgm:prSet presAssocID="{3CBAD6DD-16F0-47F6-97E1-2B5789BD0866}" presName="sibTrans" presStyleCnt="0"/>
      <dgm:spPr/>
    </dgm:pt>
    <dgm:pt modelId="{B526AD26-A9CC-4F2B-8CE8-8C834E3AD5C0}" type="pres">
      <dgm:prSet presAssocID="{5EA90FBE-EB23-47BC-8FA0-196BD7A8F6CD}" presName="node" presStyleLbl="node1" presStyleIdx="4" presStyleCnt="7">
        <dgm:presLayoutVars>
          <dgm:bulletEnabled val="1"/>
        </dgm:presLayoutVars>
      </dgm:prSet>
      <dgm:spPr/>
    </dgm:pt>
    <dgm:pt modelId="{4E1BA232-BDE4-4024-9477-ECB2EEE7C3CA}" type="pres">
      <dgm:prSet presAssocID="{7FE386E0-5E3A-4119-9A99-7C4E1F2CDBA5}" presName="sibTrans" presStyleCnt="0"/>
      <dgm:spPr/>
    </dgm:pt>
    <dgm:pt modelId="{C3495234-D7B8-48C5-9AF9-F328173A83DC}" type="pres">
      <dgm:prSet presAssocID="{D067A4CA-3F28-440E-9E01-457272797E02}" presName="node" presStyleLbl="node1" presStyleIdx="5" presStyleCnt="7">
        <dgm:presLayoutVars>
          <dgm:bulletEnabled val="1"/>
        </dgm:presLayoutVars>
      </dgm:prSet>
      <dgm:spPr/>
    </dgm:pt>
    <dgm:pt modelId="{E0C91162-04E3-4F40-8787-1FC7278788F8}" type="pres">
      <dgm:prSet presAssocID="{ABE81081-D059-43A5-B878-D20FE260F0C9}" presName="sibTrans" presStyleCnt="0"/>
      <dgm:spPr/>
    </dgm:pt>
    <dgm:pt modelId="{8AEF10A6-A088-4284-ABBE-3965DF07D068}" type="pres">
      <dgm:prSet presAssocID="{43454CBF-9B9E-49F3-8E63-360DEFAD0982}" presName="node" presStyleLbl="node1" presStyleIdx="6" presStyleCnt="7">
        <dgm:presLayoutVars>
          <dgm:bulletEnabled val="1"/>
        </dgm:presLayoutVars>
      </dgm:prSet>
      <dgm:spPr/>
    </dgm:pt>
  </dgm:ptLst>
  <dgm:cxnLst>
    <dgm:cxn modelId="{B6B71900-27A0-4A0E-B602-1617BCC577C4}" srcId="{6E1C885E-33F5-4FFF-9423-B0D1C1C35CCE}" destId="{D067A4CA-3F28-440E-9E01-457272797E02}" srcOrd="5" destOrd="0" parTransId="{C8598C9C-2FED-473D-8791-CFC47EA0C2F0}" sibTransId="{ABE81081-D059-43A5-B878-D20FE260F0C9}"/>
    <dgm:cxn modelId="{C9959800-1E74-4BEC-8652-1E325FED4BA7}" type="presOf" srcId="{7BF21BAA-6A65-472A-97ED-E8574681B72B}" destId="{458B579A-2ABE-4931-A474-0353C3A78419}" srcOrd="0" destOrd="0" presId="urn:microsoft.com/office/officeart/2005/8/layout/default"/>
    <dgm:cxn modelId="{30B5020D-9035-41AE-AB43-4AC36499F665}" srcId="{6E1C885E-33F5-4FFF-9423-B0D1C1C35CCE}" destId="{5EA90FBE-EB23-47BC-8FA0-196BD7A8F6CD}" srcOrd="4" destOrd="0" parTransId="{9523168C-E854-4CE5-8604-A3F485BC05D2}" sibTransId="{7FE386E0-5E3A-4119-9A99-7C4E1F2CDBA5}"/>
    <dgm:cxn modelId="{1D4AF10D-232A-4CCE-BF2A-16A2928DAFA5}" srcId="{6E1C885E-33F5-4FFF-9423-B0D1C1C35CCE}" destId="{1FEEDB6D-372D-490F-8C49-F980F1CBCD2E}" srcOrd="2" destOrd="0" parTransId="{438CFDE0-E81F-4136-AE4D-D1F7FA8E2C87}" sibTransId="{131E8305-A3EB-4DB7-BA5A-284ACD3CBD76}"/>
    <dgm:cxn modelId="{5257D91E-0DC5-45EF-A550-782636149133}" type="presOf" srcId="{DCF452C9-39AD-49CF-9274-CEB8E24E956D}" destId="{9AF0D3E0-0B01-4EC1-BB65-EC8DB2A88BFF}" srcOrd="0" destOrd="0" presId="urn:microsoft.com/office/officeart/2005/8/layout/default"/>
    <dgm:cxn modelId="{2700C022-66C0-4478-A9D9-73424AAA5873}" srcId="{6E1C885E-33F5-4FFF-9423-B0D1C1C35CCE}" destId="{43454CBF-9B9E-49F3-8E63-360DEFAD0982}" srcOrd="6" destOrd="0" parTransId="{A05A26BB-AEEB-4E60-AAD9-75B9A2381CD5}" sibTransId="{1F2F59CD-4D49-401E-B276-681241F9744B}"/>
    <dgm:cxn modelId="{3A04FB3D-D997-479C-A8FA-887D2117D52C}" type="presOf" srcId="{6E1C885E-33F5-4FFF-9423-B0D1C1C35CCE}" destId="{423A26ED-1212-4698-A360-F0F0DA4F7952}" srcOrd="0" destOrd="0" presId="urn:microsoft.com/office/officeart/2005/8/layout/default"/>
    <dgm:cxn modelId="{F684AF8B-9386-46DD-B188-88DBD0E5289D}" type="presOf" srcId="{E59FC09D-99A5-4363-9EA1-F02FB22C5CEF}" destId="{C355975C-8732-44C2-8C78-E30F5B66EFCC}" srcOrd="0" destOrd="0" presId="urn:microsoft.com/office/officeart/2005/8/layout/default"/>
    <dgm:cxn modelId="{5F65F98F-6A56-47B8-9615-9FFFFE051647}" type="presOf" srcId="{D067A4CA-3F28-440E-9E01-457272797E02}" destId="{C3495234-D7B8-48C5-9AF9-F328173A83DC}" srcOrd="0" destOrd="0" presId="urn:microsoft.com/office/officeart/2005/8/layout/default"/>
    <dgm:cxn modelId="{36824E95-A969-4150-8777-CB39FDB4A109}" srcId="{6E1C885E-33F5-4FFF-9423-B0D1C1C35CCE}" destId="{7BF21BAA-6A65-472A-97ED-E8574681B72B}" srcOrd="0" destOrd="0" parTransId="{2B8ED975-DF7F-4D7B-BFED-897FBD4BCE31}" sibTransId="{08D91074-1F50-4665-84FE-F7BE1BF47337}"/>
    <dgm:cxn modelId="{E370709E-E291-41EB-A207-6C38195D67A4}" srcId="{6E1C885E-33F5-4FFF-9423-B0D1C1C35CCE}" destId="{DCF452C9-39AD-49CF-9274-CEB8E24E956D}" srcOrd="3" destOrd="0" parTransId="{E623D10F-D290-4B5C-826D-E82695AB4075}" sibTransId="{3CBAD6DD-16F0-47F6-97E1-2B5789BD0866}"/>
    <dgm:cxn modelId="{CA36579E-2001-47F9-B75D-CB0F4DA0E7FA}" type="presOf" srcId="{5EA90FBE-EB23-47BC-8FA0-196BD7A8F6CD}" destId="{B526AD26-A9CC-4F2B-8CE8-8C834E3AD5C0}" srcOrd="0" destOrd="0" presId="urn:microsoft.com/office/officeart/2005/8/layout/default"/>
    <dgm:cxn modelId="{5BC485D6-72C7-43DD-B505-E703C3AF7654}" type="presOf" srcId="{43454CBF-9B9E-49F3-8E63-360DEFAD0982}" destId="{8AEF10A6-A088-4284-ABBE-3965DF07D068}" srcOrd="0" destOrd="0" presId="urn:microsoft.com/office/officeart/2005/8/layout/default"/>
    <dgm:cxn modelId="{46A4DFEA-216F-4AEE-89C3-CB0EC00748DE}" srcId="{6E1C885E-33F5-4FFF-9423-B0D1C1C35CCE}" destId="{E59FC09D-99A5-4363-9EA1-F02FB22C5CEF}" srcOrd="1" destOrd="0" parTransId="{9847F306-5FE2-4573-83E8-8871093D40D5}" sibTransId="{CF1FCADA-8C64-48D8-A70B-F733DF454531}"/>
    <dgm:cxn modelId="{6D9717F1-70F2-475A-A224-81D6AF79847C}" type="presOf" srcId="{1FEEDB6D-372D-490F-8C49-F980F1CBCD2E}" destId="{2DFAA623-3A74-46FB-A11E-2214DCACDF95}" srcOrd="0" destOrd="0" presId="urn:microsoft.com/office/officeart/2005/8/layout/default"/>
    <dgm:cxn modelId="{3FD9F2CE-AD44-4DCE-8431-82C9C6E5E06D}" type="presParOf" srcId="{423A26ED-1212-4698-A360-F0F0DA4F7952}" destId="{458B579A-2ABE-4931-A474-0353C3A78419}" srcOrd="0" destOrd="0" presId="urn:microsoft.com/office/officeart/2005/8/layout/default"/>
    <dgm:cxn modelId="{FB36A39D-CC61-4F23-A4F7-10EF290344CA}" type="presParOf" srcId="{423A26ED-1212-4698-A360-F0F0DA4F7952}" destId="{A9090345-AFD5-4812-9E85-129DF690722E}" srcOrd="1" destOrd="0" presId="urn:microsoft.com/office/officeart/2005/8/layout/default"/>
    <dgm:cxn modelId="{85AE5CB3-DD76-42B0-AAF0-1BE6ADA37937}" type="presParOf" srcId="{423A26ED-1212-4698-A360-F0F0DA4F7952}" destId="{C355975C-8732-44C2-8C78-E30F5B66EFCC}" srcOrd="2" destOrd="0" presId="urn:microsoft.com/office/officeart/2005/8/layout/default"/>
    <dgm:cxn modelId="{8E005E6A-045F-46E0-9E5B-7B2864D57A78}" type="presParOf" srcId="{423A26ED-1212-4698-A360-F0F0DA4F7952}" destId="{DA8B6795-4324-488B-BFEF-A97D2222B354}" srcOrd="3" destOrd="0" presId="urn:microsoft.com/office/officeart/2005/8/layout/default"/>
    <dgm:cxn modelId="{32DC62DB-E8B1-4587-A6F8-51A3106ED004}" type="presParOf" srcId="{423A26ED-1212-4698-A360-F0F0DA4F7952}" destId="{2DFAA623-3A74-46FB-A11E-2214DCACDF95}" srcOrd="4" destOrd="0" presId="urn:microsoft.com/office/officeart/2005/8/layout/default"/>
    <dgm:cxn modelId="{CC5AAA37-8470-4A1D-B079-292003528C90}" type="presParOf" srcId="{423A26ED-1212-4698-A360-F0F0DA4F7952}" destId="{8E6239CA-5201-496D-BF90-585F950B81E2}" srcOrd="5" destOrd="0" presId="urn:microsoft.com/office/officeart/2005/8/layout/default"/>
    <dgm:cxn modelId="{A8658262-0B99-4629-AE4E-410AB224C23B}" type="presParOf" srcId="{423A26ED-1212-4698-A360-F0F0DA4F7952}" destId="{9AF0D3E0-0B01-4EC1-BB65-EC8DB2A88BFF}" srcOrd="6" destOrd="0" presId="urn:microsoft.com/office/officeart/2005/8/layout/default"/>
    <dgm:cxn modelId="{0888AC94-9486-4BD3-8938-5A8BE9F4A431}" type="presParOf" srcId="{423A26ED-1212-4698-A360-F0F0DA4F7952}" destId="{2B0310DE-BDFF-4495-B26E-A2BD4DA7C685}" srcOrd="7" destOrd="0" presId="urn:microsoft.com/office/officeart/2005/8/layout/default"/>
    <dgm:cxn modelId="{06B2F9EB-B8F4-49A0-8DC7-1900EE137BD0}" type="presParOf" srcId="{423A26ED-1212-4698-A360-F0F0DA4F7952}" destId="{B526AD26-A9CC-4F2B-8CE8-8C834E3AD5C0}" srcOrd="8" destOrd="0" presId="urn:microsoft.com/office/officeart/2005/8/layout/default"/>
    <dgm:cxn modelId="{DF1682EF-957F-47EF-B423-7E208A505044}" type="presParOf" srcId="{423A26ED-1212-4698-A360-F0F0DA4F7952}" destId="{4E1BA232-BDE4-4024-9477-ECB2EEE7C3CA}" srcOrd="9" destOrd="0" presId="urn:microsoft.com/office/officeart/2005/8/layout/default"/>
    <dgm:cxn modelId="{3B02D5BF-5B1C-4C25-8428-03610A2068D2}" type="presParOf" srcId="{423A26ED-1212-4698-A360-F0F0DA4F7952}" destId="{C3495234-D7B8-48C5-9AF9-F328173A83DC}" srcOrd="10" destOrd="0" presId="urn:microsoft.com/office/officeart/2005/8/layout/default"/>
    <dgm:cxn modelId="{30B54CD7-8E06-4AA4-81BC-3C3623894539}" type="presParOf" srcId="{423A26ED-1212-4698-A360-F0F0DA4F7952}" destId="{E0C91162-04E3-4F40-8787-1FC7278788F8}" srcOrd="11" destOrd="0" presId="urn:microsoft.com/office/officeart/2005/8/layout/default"/>
    <dgm:cxn modelId="{7BBFAD1A-D812-4087-AAAE-66A23807C2F7}" type="presParOf" srcId="{423A26ED-1212-4698-A360-F0F0DA4F7952}" destId="{8AEF10A6-A088-4284-ABBE-3965DF07D06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5AD0A2-1782-494E-8370-E386E11B8A97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F983CF5-7545-44F5-88DA-84D4C2237991}">
      <dgm:prSet phldrT="[Text]"/>
      <dgm:spPr>
        <a:solidFill>
          <a:schemeClr val="accent1">
            <a:tint val="50000"/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de-D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Multibrushing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9883EC-64FB-41CB-A03D-AA02CA1AB079}" type="parTrans" cxnId="{D7A994EA-F135-478D-A999-2AC8176D823F}">
      <dgm:prSet/>
      <dgm:spPr/>
      <dgm:t>
        <a:bodyPr/>
        <a:lstStyle/>
        <a:p>
          <a:endParaRPr lang="de-DE"/>
        </a:p>
      </dgm:t>
    </dgm:pt>
    <dgm:pt modelId="{25C057DE-8393-4251-BF04-D812ABF90501}" type="sibTrans" cxnId="{D7A994EA-F135-478D-A999-2AC8176D823F}">
      <dgm:prSet/>
      <dgm:spPr/>
      <dgm:t>
        <a:bodyPr/>
        <a:lstStyle/>
        <a:p>
          <a:endParaRPr lang="de-DE"/>
        </a:p>
      </dgm:t>
    </dgm:pt>
    <dgm:pt modelId="{5A088792-D0DC-4E1C-B820-6FA8F725AA47}">
      <dgm:prSet phldrT="[Text]"/>
      <dgm:spPr>
        <a:solidFill>
          <a:schemeClr val="accent1">
            <a:tint val="50000"/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de-D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Colorisation</a:t>
          </a:r>
          <a:endParaRPr lang="de-D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F05FB7-862C-441E-BE33-133191CEAB31}" type="parTrans" cxnId="{A0986351-102A-4E29-A6D8-546C189648B8}">
      <dgm:prSet/>
      <dgm:spPr/>
      <dgm:t>
        <a:bodyPr/>
        <a:lstStyle/>
        <a:p>
          <a:endParaRPr lang="de-DE"/>
        </a:p>
      </dgm:t>
    </dgm:pt>
    <dgm:pt modelId="{15984E4F-E05D-4ECC-AF5E-6F034045B50A}" type="sibTrans" cxnId="{A0986351-102A-4E29-A6D8-546C189648B8}">
      <dgm:prSet/>
      <dgm:spPr/>
      <dgm:t>
        <a:bodyPr/>
        <a:lstStyle/>
        <a:p>
          <a:endParaRPr lang="de-DE"/>
        </a:p>
      </dgm:t>
    </dgm:pt>
    <dgm:pt modelId="{84A2AA4D-E6F6-40D2-8795-3F8846D4B370}">
      <dgm:prSet phldrT="[Text]"/>
      <dgm:spPr>
        <a:solidFill>
          <a:schemeClr val="accent1">
            <a:tint val="50000"/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Details on Demand</a:t>
          </a:r>
        </a:p>
      </dgm:t>
    </dgm:pt>
    <dgm:pt modelId="{7C491799-2F7D-4E1D-AD05-02615725E2FA}" type="parTrans" cxnId="{E0C4770E-D141-4852-BD06-F05B27A2949A}">
      <dgm:prSet/>
      <dgm:spPr/>
      <dgm:t>
        <a:bodyPr/>
        <a:lstStyle/>
        <a:p>
          <a:endParaRPr lang="de-DE"/>
        </a:p>
      </dgm:t>
    </dgm:pt>
    <dgm:pt modelId="{A8B89FC6-753C-4BE6-85F4-51F618CCBAB5}" type="sibTrans" cxnId="{E0C4770E-D141-4852-BD06-F05B27A2949A}">
      <dgm:prSet/>
      <dgm:spPr/>
      <dgm:t>
        <a:bodyPr/>
        <a:lstStyle/>
        <a:p>
          <a:endParaRPr lang="de-DE"/>
        </a:p>
      </dgm:t>
    </dgm:pt>
    <dgm:pt modelId="{DCE0C385-A5E4-473A-BCFB-1BBDFD00218B}">
      <dgm:prSet phldrT="[Text]"/>
      <dgm:spPr>
        <a:solidFill>
          <a:schemeClr val="accent1">
            <a:tint val="50000"/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de-D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Brush</a:t>
          </a:r>
          <a:r>
            <a: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Modes</a:t>
          </a:r>
        </a:p>
      </dgm:t>
    </dgm:pt>
    <dgm:pt modelId="{F52BF5EB-911B-456C-B92D-0E325873236F}" type="parTrans" cxnId="{9973DAB4-C9D2-476D-9F24-E5E523AB90A7}">
      <dgm:prSet/>
      <dgm:spPr/>
      <dgm:t>
        <a:bodyPr/>
        <a:lstStyle/>
        <a:p>
          <a:endParaRPr lang="de-DE"/>
        </a:p>
      </dgm:t>
    </dgm:pt>
    <dgm:pt modelId="{F352E4CA-002B-43FD-A1BE-C11EBE39760A}" type="sibTrans" cxnId="{9973DAB4-C9D2-476D-9F24-E5E523AB90A7}">
      <dgm:prSet/>
      <dgm:spPr/>
      <dgm:t>
        <a:bodyPr/>
        <a:lstStyle/>
        <a:p>
          <a:endParaRPr lang="de-DE"/>
        </a:p>
      </dgm:t>
    </dgm:pt>
    <dgm:pt modelId="{32AF3B2B-CD92-4200-B5C1-E12833E5FFF7}" type="pres">
      <dgm:prSet presAssocID="{285AD0A2-1782-494E-8370-E386E11B8A97}" presName="Name0" presStyleCnt="0">
        <dgm:presLayoutVars>
          <dgm:dir/>
          <dgm:resizeHandles val="exact"/>
        </dgm:presLayoutVars>
      </dgm:prSet>
      <dgm:spPr/>
    </dgm:pt>
    <dgm:pt modelId="{F4595CA3-FF9D-4F45-B815-D70BD480EF34}" type="pres">
      <dgm:prSet presAssocID="{8F983CF5-7545-44F5-88DA-84D4C2237991}" presName="composite" presStyleCnt="0"/>
      <dgm:spPr/>
    </dgm:pt>
    <dgm:pt modelId="{7DBFDC11-21C7-42EB-9309-ACC3955FEBE7}" type="pres">
      <dgm:prSet presAssocID="{8F983CF5-7545-44F5-88DA-84D4C2237991}" presName="rect1" presStyleLbl="bgShp" presStyleIdx="0" presStyleCnt="4" custScaleX="99951" custScaleY="116695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1959E25A-B55A-40F9-A82F-59030A605967}" type="pres">
      <dgm:prSet presAssocID="{8F983CF5-7545-44F5-88DA-84D4C2237991}" presName="rect2" presStyleLbl="trBgShp" presStyleIdx="0" presStyleCnt="4">
        <dgm:presLayoutVars>
          <dgm:bulletEnabled val="1"/>
        </dgm:presLayoutVars>
      </dgm:prSet>
      <dgm:spPr/>
    </dgm:pt>
    <dgm:pt modelId="{278B886D-50A6-46EA-933E-4C4B6E93C53A}" type="pres">
      <dgm:prSet presAssocID="{25C057DE-8393-4251-BF04-D812ABF90501}" presName="sibTrans" presStyleCnt="0"/>
      <dgm:spPr/>
    </dgm:pt>
    <dgm:pt modelId="{0AF0A6F2-88D6-4882-9C9D-E527A7592B3C}" type="pres">
      <dgm:prSet presAssocID="{DCE0C385-A5E4-473A-BCFB-1BBDFD00218B}" presName="composite" presStyleCnt="0"/>
      <dgm:spPr/>
    </dgm:pt>
    <dgm:pt modelId="{996EBAF1-C44F-4746-9F20-89BBF455D58E}" type="pres">
      <dgm:prSet presAssocID="{DCE0C385-A5E4-473A-BCFB-1BBDFD00218B}" presName="rect1" presStyleLbl="bgShp" presStyleIdx="1" presStyleCnt="4" custScaleX="99951" custScaleY="116695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E51B88E-8E3A-4C35-AF18-1CA4EB8B7BA1}" type="pres">
      <dgm:prSet presAssocID="{DCE0C385-A5E4-473A-BCFB-1BBDFD00218B}" presName="rect2" presStyleLbl="trBgShp" presStyleIdx="1" presStyleCnt="4">
        <dgm:presLayoutVars>
          <dgm:bulletEnabled val="1"/>
        </dgm:presLayoutVars>
      </dgm:prSet>
      <dgm:spPr/>
    </dgm:pt>
    <dgm:pt modelId="{B16CEE82-425A-4737-9B91-3F66684DDA63}" type="pres">
      <dgm:prSet presAssocID="{F352E4CA-002B-43FD-A1BE-C11EBE39760A}" presName="sibTrans" presStyleCnt="0"/>
      <dgm:spPr/>
    </dgm:pt>
    <dgm:pt modelId="{BAA5A202-A415-47E2-BA3D-B3447264FBB5}" type="pres">
      <dgm:prSet presAssocID="{5A088792-D0DC-4E1C-B820-6FA8F725AA47}" presName="composite" presStyleCnt="0"/>
      <dgm:spPr/>
    </dgm:pt>
    <dgm:pt modelId="{9345359E-8AF7-42B6-8EF2-9FA80ED88AA1}" type="pres">
      <dgm:prSet presAssocID="{5A088792-D0DC-4E1C-B820-6FA8F725AA47}" presName="rect1" presStyleLbl="bgShp" presStyleIdx="2" presStyleCnt="4" custScaleX="99951" custScaleY="11669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0567F49-4359-45D5-9A62-D12D3D2C037C}" type="pres">
      <dgm:prSet presAssocID="{5A088792-D0DC-4E1C-B820-6FA8F725AA47}" presName="rect2" presStyleLbl="trBgShp" presStyleIdx="2" presStyleCnt="4">
        <dgm:presLayoutVars>
          <dgm:bulletEnabled val="1"/>
        </dgm:presLayoutVars>
      </dgm:prSet>
      <dgm:spPr/>
    </dgm:pt>
    <dgm:pt modelId="{E76053FF-D1DA-43E1-B04A-857BB2E11112}" type="pres">
      <dgm:prSet presAssocID="{15984E4F-E05D-4ECC-AF5E-6F034045B50A}" presName="sibTrans" presStyleCnt="0"/>
      <dgm:spPr/>
    </dgm:pt>
    <dgm:pt modelId="{A2736E55-C5B3-4AF1-B996-36BCBE9EE12E}" type="pres">
      <dgm:prSet presAssocID="{84A2AA4D-E6F6-40D2-8795-3F8846D4B370}" presName="composite" presStyleCnt="0"/>
      <dgm:spPr/>
    </dgm:pt>
    <dgm:pt modelId="{7264DB14-60FD-4D5F-A4FD-E60603CBE832}" type="pres">
      <dgm:prSet presAssocID="{84A2AA4D-E6F6-40D2-8795-3F8846D4B370}" presName="rect1" presStyleLbl="bgShp" presStyleIdx="3" presStyleCnt="4" custScaleX="99951" custScaleY="116695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9496AECC-7C69-475B-B065-6F66322EA4CF}" type="pres">
      <dgm:prSet presAssocID="{84A2AA4D-E6F6-40D2-8795-3F8846D4B370}" presName="rect2" presStyleLbl="trBgShp" presStyleIdx="3" presStyleCnt="4">
        <dgm:presLayoutVars>
          <dgm:bulletEnabled val="1"/>
        </dgm:presLayoutVars>
      </dgm:prSet>
      <dgm:spPr/>
    </dgm:pt>
  </dgm:ptLst>
  <dgm:cxnLst>
    <dgm:cxn modelId="{E0C4770E-D141-4852-BD06-F05B27A2949A}" srcId="{285AD0A2-1782-494E-8370-E386E11B8A97}" destId="{84A2AA4D-E6F6-40D2-8795-3F8846D4B370}" srcOrd="3" destOrd="0" parTransId="{7C491799-2F7D-4E1D-AD05-02615725E2FA}" sibTransId="{A8B89FC6-753C-4BE6-85F4-51F618CCBAB5}"/>
    <dgm:cxn modelId="{C5B05532-7E54-419E-AFD9-F9A06CEB0067}" type="presOf" srcId="{84A2AA4D-E6F6-40D2-8795-3F8846D4B370}" destId="{9496AECC-7C69-475B-B065-6F66322EA4CF}" srcOrd="0" destOrd="0" presId="urn:microsoft.com/office/officeart/2008/layout/BendingPictureSemiTransparentText"/>
    <dgm:cxn modelId="{A0986351-102A-4E29-A6D8-546C189648B8}" srcId="{285AD0A2-1782-494E-8370-E386E11B8A97}" destId="{5A088792-D0DC-4E1C-B820-6FA8F725AA47}" srcOrd="2" destOrd="0" parTransId="{08F05FB7-862C-441E-BE33-133191CEAB31}" sibTransId="{15984E4F-E05D-4ECC-AF5E-6F034045B50A}"/>
    <dgm:cxn modelId="{4EB3339E-67AC-4CAE-8B6E-90C6D9DB77A4}" type="presOf" srcId="{285AD0A2-1782-494E-8370-E386E11B8A97}" destId="{32AF3B2B-CD92-4200-B5C1-E12833E5FFF7}" srcOrd="0" destOrd="0" presId="urn:microsoft.com/office/officeart/2008/layout/BendingPictureSemiTransparentText"/>
    <dgm:cxn modelId="{4E8C5BAD-668F-41AC-8D4B-A54C92893F8B}" type="presOf" srcId="{8F983CF5-7545-44F5-88DA-84D4C2237991}" destId="{1959E25A-B55A-40F9-A82F-59030A605967}" srcOrd="0" destOrd="0" presId="urn:microsoft.com/office/officeart/2008/layout/BendingPictureSemiTransparentText"/>
    <dgm:cxn modelId="{9973DAB4-C9D2-476D-9F24-E5E523AB90A7}" srcId="{285AD0A2-1782-494E-8370-E386E11B8A97}" destId="{DCE0C385-A5E4-473A-BCFB-1BBDFD00218B}" srcOrd="1" destOrd="0" parTransId="{F52BF5EB-911B-456C-B92D-0E325873236F}" sibTransId="{F352E4CA-002B-43FD-A1BE-C11EBE39760A}"/>
    <dgm:cxn modelId="{DA8333B6-772A-4DA7-BF5F-4E1E276CEF5B}" type="presOf" srcId="{DCE0C385-A5E4-473A-BCFB-1BBDFD00218B}" destId="{2E51B88E-8E3A-4C35-AF18-1CA4EB8B7BA1}" srcOrd="0" destOrd="0" presId="urn:microsoft.com/office/officeart/2008/layout/BendingPictureSemiTransparentText"/>
    <dgm:cxn modelId="{6F01F0C8-A3CE-48B9-A386-60CBDB221CE2}" type="presOf" srcId="{5A088792-D0DC-4E1C-B820-6FA8F725AA47}" destId="{50567F49-4359-45D5-9A62-D12D3D2C037C}" srcOrd="0" destOrd="0" presId="urn:microsoft.com/office/officeart/2008/layout/BendingPictureSemiTransparentText"/>
    <dgm:cxn modelId="{D7A994EA-F135-478D-A999-2AC8176D823F}" srcId="{285AD0A2-1782-494E-8370-E386E11B8A97}" destId="{8F983CF5-7545-44F5-88DA-84D4C2237991}" srcOrd="0" destOrd="0" parTransId="{6D9883EC-64FB-41CB-A03D-AA02CA1AB079}" sibTransId="{25C057DE-8393-4251-BF04-D812ABF90501}"/>
    <dgm:cxn modelId="{9C9E6389-0B87-49A3-BE34-EA114A655FBD}" type="presParOf" srcId="{32AF3B2B-CD92-4200-B5C1-E12833E5FFF7}" destId="{F4595CA3-FF9D-4F45-B815-D70BD480EF34}" srcOrd="0" destOrd="0" presId="urn:microsoft.com/office/officeart/2008/layout/BendingPictureSemiTransparentText"/>
    <dgm:cxn modelId="{5BE98B0B-B8C2-4824-B830-F958765FF532}" type="presParOf" srcId="{F4595CA3-FF9D-4F45-B815-D70BD480EF34}" destId="{7DBFDC11-21C7-42EB-9309-ACC3955FEBE7}" srcOrd="0" destOrd="0" presId="urn:microsoft.com/office/officeart/2008/layout/BendingPictureSemiTransparentText"/>
    <dgm:cxn modelId="{2E7D572E-F13F-4019-AADA-C7F18D15F056}" type="presParOf" srcId="{F4595CA3-FF9D-4F45-B815-D70BD480EF34}" destId="{1959E25A-B55A-40F9-A82F-59030A605967}" srcOrd="1" destOrd="0" presId="urn:microsoft.com/office/officeart/2008/layout/BendingPictureSemiTransparentText"/>
    <dgm:cxn modelId="{AC40F936-347D-4A70-A56D-332BDA76B7DE}" type="presParOf" srcId="{32AF3B2B-CD92-4200-B5C1-E12833E5FFF7}" destId="{278B886D-50A6-46EA-933E-4C4B6E93C53A}" srcOrd="1" destOrd="0" presId="urn:microsoft.com/office/officeart/2008/layout/BendingPictureSemiTransparentText"/>
    <dgm:cxn modelId="{280D1425-48C3-42E0-AFF0-B7E41146F74A}" type="presParOf" srcId="{32AF3B2B-CD92-4200-B5C1-E12833E5FFF7}" destId="{0AF0A6F2-88D6-4882-9C9D-E527A7592B3C}" srcOrd="2" destOrd="0" presId="urn:microsoft.com/office/officeart/2008/layout/BendingPictureSemiTransparentText"/>
    <dgm:cxn modelId="{08C7D727-1DC2-4A22-982F-7F966F2250F1}" type="presParOf" srcId="{0AF0A6F2-88D6-4882-9C9D-E527A7592B3C}" destId="{996EBAF1-C44F-4746-9F20-89BBF455D58E}" srcOrd="0" destOrd="0" presId="urn:microsoft.com/office/officeart/2008/layout/BendingPictureSemiTransparentText"/>
    <dgm:cxn modelId="{B1108677-D047-43C1-9CC4-10ECB7D5C6D8}" type="presParOf" srcId="{0AF0A6F2-88D6-4882-9C9D-E527A7592B3C}" destId="{2E51B88E-8E3A-4C35-AF18-1CA4EB8B7BA1}" srcOrd="1" destOrd="0" presId="urn:microsoft.com/office/officeart/2008/layout/BendingPictureSemiTransparentText"/>
    <dgm:cxn modelId="{93AF8CEC-2E91-4266-83B1-D5D22D232309}" type="presParOf" srcId="{32AF3B2B-CD92-4200-B5C1-E12833E5FFF7}" destId="{B16CEE82-425A-4737-9B91-3F66684DDA63}" srcOrd="3" destOrd="0" presId="urn:microsoft.com/office/officeart/2008/layout/BendingPictureSemiTransparentText"/>
    <dgm:cxn modelId="{C027DEF5-DBBE-440E-B5A4-88CB59C346E8}" type="presParOf" srcId="{32AF3B2B-CD92-4200-B5C1-E12833E5FFF7}" destId="{BAA5A202-A415-47E2-BA3D-B3447264FBB5}" srcOrd="4" destOrd="0" presId="urn:microsoft.com/office/officeart/2008/layout/BendingPictureSemiTransparentText"/>
    <dgm:cxn modelId="{024A5CAE-40FC-41C3-85FC-F3843EA922E5}" type="presParOf" srcId="{BAA5A202-A415-47E2-BA3D-B3447264FBB5}" destId="{9345359E-8AF7-42B6-8EF2-9FA80ED88AA1}" srcOrd="0" destOrd="0" presId="urn:microsoft.com/office/officeart/2008/layout/BendingPictureSemiTransparentText"/>
    <dgm:cxn modelId="{2D4A4726-4540-4DB1-A259-FDFFB3E80EAE}" type="presParOf" srcId="{BAA5A202-A415-47E2-BA3D-B3447264FBB5}" destId="{50567F49-4359-45D5-9A62-D12D3D2C037C}" srcOrd="1" destOrd="0" presId="urn:microsoft.com/office/officeart/2008/layout/BendingPictureSemiTransparentText"/>
    <dgm:cxn modelId="{37C95708-EBCC-430B-A89C-1736CD6BDDE9}" type="presParOf" srcId="{32AF3B2B-CD92-4200-B5C1-E12833E5FFF7}" destId="{E76053FF-D1DA-43E1-B04A-857BB2E11112}" srcOrd="5" destOrd="0" presId="urn:microsoft.com/office/officeart/2008/layout/BendingPictureSemiTransparentText"/>
    <dgm:cxn modelId="{14AADF55-454F-4FA0-95FC-12490FE07DD8}" type="presParOf" srcId="{32AF3B2B-CD92-4200-B5C1-E12833E5FFF7}" destId="{A2736E55-C5B3-4AF1-B996-36BCBE9EE12E}" srcOrd="6" destOrd="0" presId="urn:microsoft.com/office/officeart/2008/layout/BendingPictureSemiTransparentText"/>
    <dgm:cxn modelId="{ECD401B8-459E-4DBE-A81B-F1D0CDF60005}" type="presParOf" srcId="{A2736E55-C5B3-4AF1-B996-36BCBE9EE12E}" destId="{7264DB14-60FD-4D5F-A4FD-E60603CBE832}" srcOrd="0" destOrd="0" presId="urn:microsoft.com/office/officeart/2008/layout/BendingPictureSemiTransparentText"/>
    <dgm:cxn modelId="{9931CB7A-A080-4F1D-B752-63762DC021CD}" type="presParOf" srcId="{A2736E55-C5B3-4AF1-B996-36BCBE9EE12E}" destId="{9496AECC-7C69-475B-B065-6F66322EA4CF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B579A-2ABE-4931-A474-0353C3A78419}">
      <dsp:nvSpPr>
        <dsp:cNvPr id="0" name=""/>
        <dsp:cNvSpPr/>
      </dsp:nvSpPr>
      <dsp:spPr>
        <a:xfrm>
          <a:off x="0" y="316111"/>
          <a:ext cx="1999257" cy="11995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0" i="1" u="none" kern="1200" dirty="0" err="1"/>
            <a:t>Overview</a:t>
          </a:r>
          <a:endParaRPr lang="de-DE" sz="3300" kern="1200" dirty="0"/>
        </a:p>
      </dsp:txBody>
      <dsp:txXfrm>
        <a:off x="0" y="316111"/>
        <a:ext cx="1999257" cy="1199554"/>
      </dsp:txXfrm>
    </dsp:sp>
    <dsp:sp modelId="{C355975C-8732-44C2-8C78-E30F5B66EFCC}">
      <dsp:nvSpPr>
        <dsp:cNvPr id="0" name=""/>
        <dsp:cNvSpPr/>
      </dsp:nvSpPr>
      <dsp:spPr>
        <a:xfrm>
          <a:off x="2199183" y="316111"/>
          <a:ext cx="1999257" cy="11995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3300" b="0" i="1" u="none" kern="1200" dirty="0"/>
            <a:t>Zoom</a:t>
          </a:r>
        </a:p>
      </dsp:txBody>
      <dsp:txXfrm>
        <a:off x="2199183" y="316111"/>
        <a:ext cx="1999257" cy="1199554"/>
      </dsp:txXfrm>
    </dsp:sp>
    <dsp:sp modelId="{2DFAA623-3A74-46FB-A11E-2214DCACDF95}">
      <dsp:nvSpPr>
        <dsp:cNvPr id="0" name=""/>
        <dsp:cNvSpPr/>
      </dsp:nvSpPr>
      <dsp:spPr>
        <a:xfrm>
          <a:off x="4398367" y="316111"/>
          <a:ext cx="1999257" cy="11995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3300" b="0" i="1" u="none" kern="1200" dirty="0"/>
            <a:t>Filter</a:t>
          </a:r>
        </a:p>
      </dsp:txBody>
      <dsp:txXfrm>
        <a:off x="4398367" y="316111"/>
        <a:ext cx="1999257" cy="1199554"/>
      </dsp:txXfrm>
    </dsp:sp>
    <dsp:sp modelId="{9AF0D3E0-0B01-4EC1-BB65-EC8DB2A88BFF}">
      <dsp:nvSpPr>
        <dsp:cNvPr id="0" name=""/>
        <dsp:cNvSpPr/>
      </dsp:nvSpPr>
      <dsp:spPr>
        <a:xfrm>
          <a:off x="0" y="1715591"/>
          <a:ext cx="1999257" cy="11995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3300" b="0" i="1" u="none" kern="1200" dirty="0"/>
            <a:t>Details on Demand</a:t>
          </a:r>
        </a:p>
      </dsp:txBody>
      <dsp:txXfrm>
        <a:off x="0" y="1715591"/>
        <a:ext cx="1999257" cy="1199554"/>
      </dsp:txXfrm>
    </dsp:sp>
    <dsp:sp modelId="{B526AD26-A9CC-4F2B-8CE8-8C834E3AD5C0}">
      <dsp:nvSpPr>
        <dsp:cNvPr id="0" name=""/>
        <dsp:cNvSpPr/>
      </dsp:nvSpPr>
      <dsp:spPr>
        <a:xfrm>
          <a:off x="2199183" y="1715591"/>
          <a:ext cx="1999257" cy="11995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3300" b="0" i="1" u="none" kern="1200" dirty="0" err="1"/>
            <a:t>Relate</a:t>
          </a:r>
          <a:endParaRPr lang="de-DE" sz="3300" b="0" i="1" u="none" kern="1200" dirty="0"/>
        </a:p>
      </dsp:txBody>
      <dsp:txXfrm>
        <a:off x="2199183" y="1715591"/>
        <a:ext cx="1999257" cy="1199554"/>
      </dsp:txXfrm>
    </dsp:sp>
    <dsp:sp modelId="{C3495234-D7B8-48C5-9AF9-F328173A83DC}">
      <dsp:nvSpPr>
        <dsp:cNvPr id="0" name=""/>
        <dsp:cNvSpPr/>
      </dsp:nvSpPr>
      <dsp:spPr>
        <a:xfrm>
          <a:off x="4398367" y="1715591"/>
          <a:ext cx="1999257" cy="11995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3300" b="0" i="1" u="none" kern="1200"/>
            <a:t>History</a:t>
          </a:r>
          <a:endParaRPr lang="de-DE" sz="3300" b="0" i="1" u="none" kern="1200" dirty="0"/>
        </a:p>
      </dsp:txBody>
      <dsp:txXfrm>
        <a:off x="4398367" y="1715591"/>
        <a:ext cx="1999257" cy="1199554"/>
      </dsp:txXfrm>
    </dsp:sp>
    <dsp:sp modelId="{8AEF10A6-A088-4284-ABBE-3965DF07D068}">
      <dsp:nvSpPr>
        <dsp:cNvPr id="0" name=""/>
        <dsp:cNvSpPr/>
      </dsp:nvSpPr>
      <dsp:spPr>
        <a:xfrm>
          <a:off x="2199183" y="3115072"/>
          <a:ext cx="1999257" cy="11995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3300" b="0" i="1" u="none" kern="1200" dirty="0" err="1"/>
            <a:t>Extract</a:t>
          </a:r>
          <a:endParaRPr lang="de-DE" sz="3300" b="0" i="1" u="none" kern="1200" dirty="0"/>
        </a:p>
      </dsp:txBody>
      <dsp:txXfrm>
        <a:off x="2199183" y="3115072"/>
        <a:ext cx="1999257" cy="1199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FDC11-21C7-42EB-9309-ACC3955FEBE7}">
      <dsp:nvSpPr>
        <dsp:cNvPr id="0" name=""/>
        <dsp:cNvSpPr/>
      </dsp:nvSpPr>
      <dsp:spPr>
        <a:xfrm>
          <a:off x="2932" y="4688"/>
          <a:ext cx="2158890" cy="216041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9E25A-B55A-40F9-A82F-59030A605967}">
      <dsp:nvSpPr>
        <dsp:cNvPr id="0" name=""/>
        <dsp:cNvSpPr/>
      </dsp:nvSpPr>
      <dsp:spPr>
        <a:xfrm>
          <a:off x="2402" y="1455161"/>
          <a:ext cx="2159948" cy="44431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Multibrushing</a:t>
          </a:r>
          <a:endParaRPr lang="de-DE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02" y="1455161"/>
        <a:ext cx="2159948" cy="444319"/>
      </dsp:txXfrm>
    </dsp:sp>
    <dsp:sp modelId="{996EBAF1-C44F-4746-9F20-89BBF455D58E}">
      <dsp:nvSpPr>
        <dsp:cNvPr id="0" name=""/>
        <dsp:cNvSpPr/>
      </dsp:nvSpPr>
      <dsp:spPr>
        <a:xfrm>
          <a:off x="2383189" y="4688"/>
          <a:ext cx="2158890" cy="216041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1B88E-8E3A-4C35-AF18-1CA4EB8B7BA1}">
      <dsp:nvSpPr>
        <dsp:cNvPr id="0" name=""/>
        <dsp:cNvSpPr/>
      </dsp:nvSpPr>
      <dsp:spPr>
        <a:xfrm>
          <a:off x="2382660" y="1455161"/>
          <a:ext cx="2159948" cy="44431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Brush</a:t>
          </a:r>
          <a:r>
            <a:rPr lang="de-DE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Modes</a:t>
          </a:r>
        </a:p>
      </dsp:txBody>
      <dsp:txXfrm>
        <a:off x="2382660" y="1455161"/>
        <a:ext cx="2159948" cy="444319"/>
      </dsp:txXfrm>
    </dsp:sp>
    <dsp:sp modelId="{9345359E-8AF7-42B6-8EF2-9FA80ED88AA1}">
      <dsp:nvSpPr>
        <dsp:cNvPr id="0" name=""/>
        <dsp:cNvSpPr/>
      </dsp:nvSpPr>
      <dsp:spPr>
        <a:xfrm>
          <a:off x="2932" y="2381095"/>
          <a:ext cx="2158890" cy="216041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67F49-4359-45D5-9A62-D12D3D2C037C}">
      <dsp:nvSpPr>
        <dsp:cNvPr id="0" name=""/>
        <dsp:cNvSpPr/>
      </dsp:nvSpPr>
      <dsp:spPr>
        <a:xfrm>
          <a:off x="2402" y="3831567"/>
          <a:ext cx="2159948" cy="44431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Colorisation</a:t>
          </a:r>
          <a:endParaRPr lang="de-DE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02" y="3831567"/>
        <a:ext cx="2159948" cy="444319"/>
      </dsp:txXfrm>
    </dsp:sp>
    <dsp:sp modelId="{7264DB14-60FD-4D5F-A4FD-E60603CBE832}">
      <dsp:nvSpPr>
        <dsp:cNvPr id="0" name=""/>
        <dsp:cNvSpPr/>
      </dsp:nvSpPr>
      <dsp:spPr>
        <a:xfrm>
          <a:off x="2383189" y="2381095"/>
          <a:ext cx="2158890" cy="2160411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6AECC-7C69-475B-B065-6F66322EA4CF}">
      <dsp:nvSpPr>
        <dsp:cNvPr id="0" name=""/>
        <dsp:cNvSpPr/>
      </dsp:nvSpPr>
      <dsp:spPr>
        <a:xfrm>
          <a:off x="2382660" y="3831567"/>
          <a:ext cx="2159948" cy="44431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Details on Demand</a:t>
          </a:r>
        </a:p>
      </dsp:txBody>
      <dsp:txXfrm>
        <a:off x="2382660" y="3831567"/>
        <a:ext cx="2159948" cy="444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1196975"/>
            <a:ext cx="12192000" cy="5661025"/>
          </a:xfrm>
        </p:spPr>
        <p:txBody>
          <a:bodyPr/>
          <a:lstStyle>
            <a:lvl1pPr>
              <a:defRPr baseline="-25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Spreker + datum">
            <a:extLst>
              <a:ext uri="{FF2B5EF4-FFF2-40B4-BE49-F238E27FC236}">
                <a16:creationId xmlns:a16="http://schemas.microsoft.com/office/drawing/2014/main" id="{22050EA1-CA9C-4396-8218-E69567FC45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337" y="5589240"/>
            <a:ext cx="4652591" cy="487833"/>
          </a:xfrm>
          <a:solidFill>
            <a:schemeClr val="bg1">
              <a:lumMod val="85000"/>
            </a:schemeClr>
          </a:solidFill>
        </p:spPr>
        <p:txBody>
          <a:bodyPr tIns="180000">
            <a:norm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Spreker + Datum</a:t>
            </a:r>
            <a:br>
              <a:rPr lang="nl-NL" dirty="0"/>
            </a:br>
            <a:endParaRPr lang="nl-NL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010751-BA61-49BF-A388-64D88C63E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6" y="4293096"/>
            <a:ext cx="4652591" cy="1296144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3C1930B-82DE-4C71-BB08-517E65612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6" y="3826564"/>
            <a:ext cx="4652592" cy="466532"/>
          </a:xfrm>
          <a:solidFill>
            <a:schemeClr val="bg1"/>
          </a:solidFill>
        </p:spPr>
        <p:txBody>
          <a:bodyPr tIns="144000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nl-NL" dirty="0"/>
          </a:p>
        </p:txBody>
      </p:sp>
      <p:sp>
        <p:nvSpPr>
          <p:cNvPr id="15" name="Faculty">
            <a:extLst>
              <a:ext uri="{FF2B5EF4-FFF2-40B4-BE49-F238E27FC236}">
                <a16:creationId xmlns:a16="http://schemas.microsoft.com/office/drawing/2014/main" id="{A0ABF4B5-8B4E-45D0-BFD3-0D0E2250F7E2}"/>
              </a:ext>
            </a:extLst>
          </p:cNvPr>
          <p:cNvSpPr txBox="1"/>
          <p:nvPr/>
        </p:nvSpPr>
        <p:spPr>
          <a:xfrm>
            <a:off x="734891" y="449050"/>
            <a:ext cx="3189124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nl-NL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16" name="Rectangle 1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91363" y="4052182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5258401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12388482" y="5877272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2397928" y="2575937"/>
            <a:ext cx="288032" cy="276999"/>
            <a:chOff x="12492689" y="2721406"/>
            <a:chExt cx="288032" cy="276999"/>
          </a:xfrm>
        </p:grpSpPr>
        <p:sp>
          <p:nvSpPr>
            <p:cNvPr id="27" name="Rectangle 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12396700" y="24471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5"/>
          <p:cNvSpPr txBox="1"/>
          <p:nvPr/>
        </p:nvSpPr>
        <p:spPr>
          <a:xfrm>
            <a:off x="12792744" y="2492896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the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image and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Tools’.  </a:t>
            </a:r>
            <a:r>
              <a:rPr lang="nl-NL" sz="900" b="0" dirty="0"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nl-NL" sz="9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‘Arrange’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and then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‘Send</a:t>
            </a:r>
            <a:r>
              <a:rPr lang="nl-NL" sz="9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Backward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2421465" y="4054051"/>
            <a:ext cx="288032" cy="276999"/>
            <a:chOff x="12492689" y="2721406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12385533" y="397101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Titelpage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241200"/>
            <a:ext cx="3567811" cy="388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752" y="3176220"/>
            <a:ext cx="1364177" cy="68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3681635" y="3384854"/>
            <a:ext cx="61736" cy="188161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25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668">
          <p15:clr>
            <a:srgbClr val="FBAE40"/>
          </p15:clr>
        </p15:guide>
        <p15:guide id="9" pos="4567">
          <p15:clr>
            <a:srgbClr val="FBAE40"/>
          </p15:clr>
        </p15:guide>
        <p15:guide id="11" orient="horz" pos="3816">
          <p15:clr>
            <a:srgbClr val="FBAE40"/>
          </p15:clr>
        </p15:guide>
        <p15:guide id="12" orient="horz" pos="3528">
          <p15:clr>
            <a:srgbClr val="FBAE40"/>
          </p15:clr>
        </p15:guide>
        <p15:guide id="13" pos="501">
          <p15:clr>
            <a:srgbClr val="FBAE40"/>
          </p15:clr>
        </p15:guide>
        <p15:guide id="14" pos="3425">
          <p15:clr>
            <a:srgbClr val="FBAE40"/>
          </p15:clr>
        </p15:guide>
        <p15:guide id="15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678868"/>
            <a:ext cx="11159196" cy="936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200" y="1700808"/>
            <a:ext cx="3495576" cy="475252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16" name="Picture Placeholder 7">
            <a:extLst>
              <a:ext uri="{FF2B5EF4-FFF2-40B4-BE49-F238E27FC236}">
                <a16:creationId xmlns:a16="http://schemas.microsoft.com/office/drawing/2014/main" id="{F3EBE767-6505-4CEF-AB07-52CB38903C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12224" y="1700808"/>
            <a:ext cx="3495576" cy="475252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17" name="Picture Placeholder 7">
            <a:extLst>
              <a:ext uri="{FF2B5EF4-FFF2-40B4-BE49-F238E27FC236}">
                <a16:creationId xmlns:a16="http://schemas.microsoft.com/office/drawing/2014/main" id="{D0EE3735-77D9-4126-9A30-0D4B6017D65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48212" y="1700808"/>
            <a:ext cx="3495576" cy="475252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 Image page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</a:t>
            </a:r>
            <a:r>
              <a:rPr lang="nl-NL" sz="9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dirty="0" err="1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35" name="Rectangle 3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/>
          <p:cNvCxnSpPr/>
          <p:nvPr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44" name="Rectangle 4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44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FBAE40"/>
          </p15:clr>
        </p15:guide>
        <p15:guide id="4" pos="363">
          <p15:clr>
            <a:srgbClr val="FBAE40"/>
          </p15:clr>
        </p15:guide>
        <p15:guide id="7" pos="5301">
          <p15:clr>
            <a:srgbClr val="FBAE40"/>
          </p15:clr>
        </p15:guide>
        <p15:guide id="8" pos="484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52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678868"/>
            <a:ext cx="11159196" cy="936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00" y="1696817"/>
            <a:ext cx="5400000" cy="490053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7" name="Picture Placeholder 7">
            <a:extLst>
              <a:ext uri="{FF2B5EF4-FFF2-40B4-BE49-F238E27FC236}">
                <a16:creationId xmlns:a16="http://schemas.microsoft.com/office/drawing/2014/main" id="{4685375D-185B-47C2-B347-B84257FEFA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40016" y="1686914"/>
            <a:ext cx="5400000" cy="490053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Image page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</a:t>
            </a:r>
            <a:r>
              <a:rPr lang="nl-NL" sz="9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dirty="0" err="1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9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/>
          <p:nvPr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42" name="Rectangle 4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8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63">
          <p15:clr>
            <a:srgbClr val="FBAE40"/>
          </p15:clr>
        </p15:guide>
        <p15:guide id="7" pos="484">
          <p15:clr>
            <a:srgbClr val="FBAE40"/>
          </p15:clr>
        </p15:guide>
        <p15:guide id="8" orient="horz" pos="981">
          <p15:clr>
            <a:srgbClr val="FBAE40"/>
          </p15:clr>
        </p15:guide>
        <p15:guide id="9" orient="horz" pos="252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(iMa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4" y="1668379"/>
            <a:ext cx="6430375" cy="477425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9315" y="1915200"/>
            <a:ext cx="5606686" cy="4468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302400" y="2006400"/>
            <a:ext cx="5505600" cy="284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302400" y="2006400"/>
            <a:ext cx="5505600" cy="2846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pic>
        <p:nvPicPr>
          <p:cNvPr id="9" name="Picture 8" descr="iMac.png">
            <a:extLst>
              <a:ext uri="{FF2B5EF4-FFF2-40B4-BE49-F238E27FC236}">
                <a16:creationId xmlns:a16="http://schemas.microsoft.com/office/drawing/2014/main" id="{C8FBE6D9-3C61-4A64-8829-1D01D752B6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4" y="1668379"/>
            <a:ext cx="6430375" cy="47742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D704BE-186B-4873-9F53-FB8893678272}"/>
              </a:ext>
            </a:extLst>
          </p:cNvPr>
          <p:cNvSpPr/>
          <p:nvPr/>
        </p:nvSpPr>
        <p:spPr>
          <a:xfrm>
            <a:off x="6302400" y="2006400"/>
            <a:ext cx="5505600" cy="284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44" name="Rectangle 4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47" name="Rectangle 4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50" name="Rectangle 4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53" name="Rectangle 5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56" name="Rectangle 5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12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(iPa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839026"/>
            <a:ext cx="4132447" cy="520692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9315" y="1915200"/>
            <a:ext cx="5606686" cy="4468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7681354" y="1507200"/>
            <a:ext cx="3249600" cy="3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7680176" y="1507200"/>
            <a:ext cx="3249600" cy="38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pic>
        <p:nvPicPr>
          <p:cNvPr id="10" name="Picture 9" descr="ipad.png">
            <a:extLst>
              <a:ext uri="{FF2B5EF4-FFF2-40B4-BE49-F238E27FC236}">
                <a16:creationId xmlns:a16="http://schemas.microsoft.com/office/drawing/2014/main" id="{72A91A83-7BEC-4DFC-9141-86C25E606E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839026"/>
            <a:ext cx="4132447" cy="52069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73CE4D-2F70-45E4-967A-9D739D4C3FC1}"/>
              </a:ext>
            </a:extLst>
          </p:cNvPr>
          <p:cNvSpPr/>
          <p:nvPr/>
        </p:nvSpPr>
        <p:spPr>
          <a:xfrm>
            <a:off x="7690730" y="1507200"/>
            <a:ext cx="3249600" cy="3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aseline="0" dirty="0"/>
          </a:p>
        </p:txBody>
      </p:sp>
      <p:sp>
        <p:nvSpPr>
          <p:cNvPr id="12" name="TextBox 11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7" name="Rectangle 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30" name="Rectangle 2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36" name="Rectangle 3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9" name="Rectangle 3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110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grafie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92C6-2ACF-4B38-86C3-6C298EE6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 useBgFill="1">
        <p:nvSpPr>
          <p:cNvPr id="4" name="Chart Placeholder 3">
            <a:extLst>
              <a:ext uri="{FF2B5EF4-FFF2-40B4-BE49-F238E27FC236}">
                <a16:creationId xmlns:a16="http://schemas.microsoft.com/office/drawing/2014/main" id="{5958EF81-0CFC-48FC-BE1D-A0A58BBF5B9A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479425" y="1898650"/>
            <a:ext cx="5451475" cy="4208463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</a:t>
            </a:r>
            <a:r>
              <a:rPr lang="nl-NL" dirty="0" err="1"/>
              <a:t>chart</a:t>
            </a:r>
            <a:endParaRPr lang="nl-NL" dirty="0"/>
          </a:p>
        </p:txBody>
      </p:sp>
      <p:sp useBgFill="1">
        <p:nvSpPr>
          <p:cNvPr id="5" name="Chart Placeholder 3">
            <a:extLst>
              <a:ext uri="{FF2B5EF4-FFF2-40B4-BE49-F238E27FC236}">
                <a16:creationId xmlns:a16="http://schemas.microsoft.com/office/drawing/2014/main" id="{8E92EC33-8EC6-4A45-8E0A-699EC6078891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88087" y="1898649"/>
            <a:ext cx="5451475" cy="4208463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</a:t>
            </a:r>
            <a:r>
              <a:rPr lang="nl-NL" dirty="0" err="1"/>
              <a:t>chart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1" name="Rectangle 2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4" name="Rectangle 2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7" name="Rectangle 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30" name="Rectangle 2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7969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fiek br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92C6-2ACF-4B38-86C3-6C298EE6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 useBgFill="1">
        <p:nvSpPr>
          <p:cNvPr id="4" name="Chart Placeholder 3">
            <a:extLst>
              <a:ext uri="{FF2B5EF4-FFF2-40B4-BE49-F238E27FC236}">
                <a16:creationId xmlns:a16="http://schemas.microsoft.com/office/drawing/2014/main" id="{5958EF81-0CFC-48FC-BE1D-A0A58BBF5B9A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479425" y="1898650"/>
            <a:ext cx="11269663" cy="4208463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</a:t>
            </a:r>
            <a:r>
              <a:rPr lang="nl-NL" dirty="0" err="1"/>
              <a:t>chart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0" name="Rectangle 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1793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F520-9086-466E-9B79-4326410D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B1BBC81D-6CE2-4F98-83D0-5B508AF7F554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488951" y="1898650"/>
            <a:ext cx="11260138" cy="42084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Klicken Sie auf das Symbol, um die SmartArt-Grafik hinzuzufügen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0" name="Rectangle 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30212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00" y="1915200"/>
            <a:ext cx="11148649" cy="46170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F7EDB-0AEE-417F-9CB5-243BC8B4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680400"/>
            <a:ext cx="11159196" cy="93610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4" name="TextBox 3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nl-NL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0" name="Rectangle 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800" y="1915200"/>
            <a:ext cx="6398773" cy="46307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nl-NL" dirty="0"/>
          </a:p>
        </p:txBody>
      </p:sp>
      <p:sp useBgFill="1">
        <p:nvSpPr>
          <p:cNvPr id="9" name="Chart Placeholder 8">
            <a:extLst>
              <a:ext uri="{FF2B5EF4-FFF2-40B4-BE49-F238E27FC236}">
                <a16:creationId xmlns:a16="http://schemas.microsoft.com/office/drawing/2014/main" id="{006DB82F-8DD8-4627-ADF9-B9C04CE52499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7104063" y="1898650"/>
            <a:ext cx="4545012" cy="463073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</a:t>
            </a:r>
            <a:r>
              <a:rPr lang="nl-NL" dirty="0" err="1"/>
              <a:t>chart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3FEB5E-4A4C-4FFF-87D9-D1B9FD8C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680400"/>
            <a:ext cx="11159196" cy="93610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36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icture Placeholder 9">
            <a:extLst>
              <a:ext uri="{FF2B5EF4-FFF2-40B4-BE49-F238E27FC236}">
                <a16:creationId xmlns:a16="http://schemas.microsoft.com/office/drawing/2014/main" id="{7D111C98-D5EF-4008-AE50-102F4F1993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56362" y="0"/>
            <a:ext cx="5735638" cy="6858000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00" y="680400"/>
            <a:ext cx="5616576" cy="936103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7496B7-E71A-4615-93AC-7A3B3AB33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600" y="1916112"/>
            <a:ext cx="5616576" cy="42491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spcBef>
                <a:spcPts val="0"/>
              </a:spcBef>
              <a:defRPr/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text + 50% image 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61" name="Rectangle 6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Connector 66"/>
          <p:cNvCxnSpPr/>
          <p:nvPr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5" name="Rectangle 7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95" name="Rectangle 9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98" name="Rectangle 9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101" name="Rectangle 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104" name="Rectangle 10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07" name="Rectangle 10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576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5120">
          <p15:clr>
            <a:srgbClr val="FBAE40"/>
          </p15:clr>
        </p15:guide>
        <p15:guide id="4" pos="5423">
          <p15:clr>
            <a:srgbClr val="FBAE40"/>
          </p15:clr>
        </p15:guide>
        <p15:guide id="5" pos="3840">
          <p15:clr>
            <a:srgbClr val="FBAE40"/>
          </p15:clr>
        </p15:guide>
        <p15:guide id="6" pos="406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/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icture Placeholder 9">
            <a:extLst>
              <a:ext uri="{FF2B5EF4-FFF2-40B4-BE49-F238E27FC236}">
                <a16:creationId xmlns:a16="http://schemas.microsoft.com/office/drawing/2014/main" id="{7D111C98-D5EF-4008-AE50-102F4F1993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616" y="0"/>
            <a:ext cx="3475383" cy="6858000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00" y="680400"/>
            <a:ext cx="7992887" cy="9361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7496B7-E71A-4615-93AC-7A3B3AB33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600" y="1916112"/>
            <a:ext cx="7992887" cy="42491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 text + 25% image 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61" name="Rectangle 6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Connector 66"/>
          <p:cNvCxnSpPr/>
          <p:nvPr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0" name="Rectangle 6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88" name="Rectangle 8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91" name="Rectangle 9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94" name="Rectangle 9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97" name="Rectangle 9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00" name="Rectangle 9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20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13">
          <p15:clr>
            <a:srgbClr val="FBAE40"/>
          </p15:clr>
        </p15:guide>
        <p15:guide id="3" pos="548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slide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15" y="678869"/>
            <a:ext cx="11159196" cy="58989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8DD10328-45F6-471F-834D-92E7E7ED225F}"/>
              </a:ext>
            </a:extLst>
          </p:cNvPr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1340768"/>
            <a:ext cx="12192000" cy="5517232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marL="0" indent="0" algn="ctr">
              <a:buNone/>
              <a:defRPr sz="32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+ Title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66" name="Rectangle 6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" name="Straight Connector 71"/>
          <p:cNvCxnSpPr/>
          <p:nvPr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5" name="Rectangle 7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0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4797152"/>
            <a:ext cx="8136904" cy="1368152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 useBgFill="1"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2192000" cy="685555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marL="0" indent="0" algn="ctr">
              <a:buNone/>
              <a:defRPr sz="32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Dividerslide</a:t>
            </a:r>
            <a:r>
              <a:rPr lang="nl-NL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picture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48" name="Rectangle 4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Connector 53"/>
          <p:cNvCxnSpPr/>
          <p:nvPr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57" name="Rectangle 5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8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eslide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263" y="2355850"/>
            <a:ext cx="2395537" cy="241458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9" name="Picture Placeholder 7">
            <a:extLst>
              <a:ext uri="{FF2B5EF4-FFF2-40B4-BE49-F238E27FC236}">
                <a16:creationId xmlns:a16="http://schemas.microsoft.com/office/drawing/2014/main" id="{4769E892-37BD-4E39-8C67-8E1525991D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1413" y="2364240"/>
            <a:ext cx="2416175" cy="240619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F43F37-6578-4009-AFA1-F16E909D7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461" y="2355850"/>
            <a:ext cx="2905539" cy="241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1825921-4BAC-4A30-9D68-5E3CC234D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2972" y="2355850"/>
            <a:ext cx="2905539" cy="241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70" name="Rectangle 6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Connector 75"/>
          <p:cNvCxnSpPr/>
          <p:nvPr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79" name="Rectangle 7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115" name="Rectangle 11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118" name="Rectangle 11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121" name="Rectangle 12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124" name="Rectangle 12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27" name="Rectangle 1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52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5225">
          <p15:clr>
            <a:srgbClr val="FBAE40"/>
          </p15:clr>
        </p15:guide>
        <p15:guide id="8" pos="7255">
          <p15:clr>
            <a:srgbClr val="FBAE40"/>
          </p15:clr>
        </p15:guide>
        <p15:guide id="9" pos="2496">
          <p15:clr>
            <a:srgbClr val="FBAE40"/>
          </p15:clr>
        </p15:guide>
        <p15:guide id="10" pos="484">
          <p15:clr>
            <a:srgbClr val="FBAE40"/>
          </p15:clr>
        </p15:guide>
        <p15:guide id="13" pos="3919">
          <p15:clr>
            <a:srgbClr val="FBAE40"/>
          </p15:clr>
        </p15:guide>
        <p15:guide id="14" pos="5441">
          <p15:clr>
            <a:srgbClr val="FBAE40"/>
          </p15:clr>
        </p15:guide>
        <p15:guide id="15" pos="1872">
          <p15:clr>
            <a:srgbClr val="FBAE40"/>
          </p15:clr>
        </p15:guide>
        <p15:guide id="16" pos="363">
          <p15:clr>
            <a:srgbClr val="FBAE40"/>
          </p15:clr>
        </p15:guide>
        <p15:guide id="17" orient="horz" pos="1484">
          <p15:clr>
            <a:srgbClr val="FBAE40"/>
          </p15:clr>
        </p15:guide>
        <p15:guide id="18" orient="horz" pos="300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a/Introductieslide 4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678868"/>
            <a:ext cx="11159196" cy="936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60690" y="1713439"/>
            <a:ext cx="2415600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9" name="Picture Placeholder 7">
            <a:extLst>
              <a:ext uri="{FF2B5EF4-FFF2-40B4-BE49-F238E27FC236}">
                <a16:creationId xmlns:a16="http://schemas.microsoft.com/office/drawing/2014/main" id="{4769E892-37BD-4E39-8C67-8E1525991D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4200" y="1713439"/>
            <a:ext cx="2416175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F43F37-6578-4009-AFA1-F16E909D7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289052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1825921-4BAC-4A30-9D68-5E3CC234D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1625" y="4289052"/>
            <a:ext cx="241235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 useBgFill="1">
        <p:nvSpPr>
          <p:cNvPr id="10" name="Picture Placeholder 7">
            <a:extLst>
              <a:ext uri="{FF2B5EF4-FFF2-40B4-BE49-F238E27FC236}">
                <a16:creationId xmlns:a16="http://schemas.microsoft.com/office/drawing/2014/main" id="{35C5B6DC-BE5E-43A2-941D-79AA88A715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5178" y="1713439"/>
            <a:ext cx="2415600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 useBgFill="1">
        <p:nvSpPr>
          <p:cNvPr id="13" name="Picture Placeholder 7">
            <a:extLst>
              <a:ext uri="{FF2B5EF4-FFF2-40B4-BE49-F238E27FC236}">
                <a16:creationId xmlns:a16="http://schemas.microsoft.com/office/drawing/2014/main" id="{282B1D46-10CA-47BE-8746-C599AF7EA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91625" y="1713439"/>
            <a:ext cx="2416175" cy="2431596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D248D55-288A-4EC0-AC4C-C8DA816AB3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50506" y="4289052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A808D4E-A7D5-418F-9DB7-994EFE72ED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319" y="4289052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2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792744" y="4766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Change the image by deleting the existing image. Click on the icon that appears to insert an image.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196752"/>
            <a:ext cx="381000" cy="3810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2804044" y="1814387"/>
            <a:ext cx="1782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 a picture you would</a:t>
            </a:r>
            <a:r>
              <a:rPr lang="nl-NL" sz="900" baseline="0" dirty="0">
                <a:latin typeface="Arial" panose="020B0604020202020204" pitchFamily="34" charset="0"/>
                <a:cs typeface="Arial" panose="020B0604020202020204" pitchFamily="34" charset="0"/>
              </a:rPr>
              <a:t> like to insert and then click on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‘Insert’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2409228" y="1873910"/>
            <a:ext cx="288032" cy="276999"/>
            <a:chOff x="12494133" y="2712391"/>
            <a:chExt cx="288032" cy="276999"/>
          </a:xfrm>
        </p:grpSpPr>
        <p:sp>
          <p:nvSpPr>
            <p:cNvPr id="84" name="Rectangle 8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415930" y="558809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2406311" y="5486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2791363" y="2502060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If you want to scale or drag the image, go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‘Drawing Tools'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and click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'Crop'.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With the white rounds you can scale the image, with the black brackets you can scale the image frame.</a:t>
            </a:r>
          </a:p>
        </p:txBody>
      </p:sp>
      <p:pic>
        <p:nvPicPr>
          <p:cNvPr id="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314" y="3708279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0" name="Straight Connector 89"/>
          <p:cNvCxnSpPr/>
          <p:nvPr/>
        </p:nvCxnSpPr>
        <p:spPr>
          <a:xfrm>
            <a:off x="12388482" y="432715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2370968" y="170080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12421465" y="2503929"/>
            <a:ext cx="288032" cy="276999"/>
            <a:chOff x="12492689" y="2721406"/>
            <a:chExt cx="288032" cy="276999"/>
          </a:xfrm>
        </p:grpSpPr>
        <p:sp>
          <p:nvSpPr>
            <p:cNvPr id="93" name="Rectangle 9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Straight Connector 94"/>
          <p:cNvCxnSpPr/>
          <p:nvPr/>
        </p:nvCxnSpPr>
        <p:spPr>
          <a:xfrm>
            <a:off x="12385533" y="242088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tex</a:t>
            </a:r>
            <a:r>
              <a:rPr lang="nl-NL" sz="14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-2409976" y="476672"/>
            <a:ext cx="21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UvA template has a number of pre-programmed text levels. Go to 'Home' and then to 'Paragraph' to easily switch between different levels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Down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nl-NL" sz="10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levels</a:t>
            </a:r>
            <a:endParaRPr lang="en-US" sz="1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Body</a:t>
            </a:r>
            <a:r>
              <a:rPr lang="nl-NL" sz="1000" baseline="0" dirty="0">
                <a:latin typeface="+mj-lt"/>
                <a:cs typeface="Arial" panose="020B0604020202020204" pitchFamily="34" charset="0"/>
              </a:rPr>
              <a:t> text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Bullet (24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Bullet (16 pt.)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(24 pt)</a:t>
            </a:r>
            <a:endParaRPr lang="en-US" sz="1000" b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Title (16 pt)</a:t>
            </a:r>
            <a:endParaRPr lang="en-US" sz="1000" i="1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111" name="Rectangle 11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114" name="Rectangle 11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117" name="Rectangle 11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120" name="Rectangle 1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123" name="Rectangle 1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60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63">
          <p15:clr>
            <a:srgbClr val="FBAE40"/>
          </p15:clr>
        </p15:guide>
        <p15:guide id="7" pos="5301">
          <p15:clr>
            <a:srgbClr val="FBAE40"/>
          </p15:clr>
        </p15:guide>
        <p15:guide id="8" pos="7720">
          <p15:clr>
            <a:srgbClr val="FBAE40"/>
          </p15:clr>
        </p15:guide>
        <p15:guide id="9" pos="2883">
          <p15:clr>
            <a:srgbClr val="FBAE40"/>
          </p15:clr>
        </p15:guide>
        <p15:guide id="10" pos="484">
          <p15:clr>
            <a:srgbClr val="FBAE40"/>
          </p15:clr>
        </p15:guide>
        <p15:guide id="13" pos="3976">
          <p15:clr>
            <a:srgbClr val="FBAE40"/>
          </p15:clr>
        </p15:guide>
        <p15:guide id="14" pos="5790">
          <p15:clr>
            <a:srgbClr val="FBAE40"/>
          </p15:clr>
        </p15:guide>
        <p15:guide id="15" pos="2162">
          <p15:clr>
            <a:srgbClr val="FBAE40"/>
          </p15:clr>
        </p15:guide>
        <p15:guide id="16" orient="horz" pos="981">
          <p15:clr>
            <a:srgbClr val="FBAE40"/>
          </p15:clr>
        </p15:guide>
        <p15:guide id="17" orient="horz" pos="252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315" y="678869"/>
            <a:ext cx="11159196" cy="936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14" y="1908313"/>
            <a:ext cx="11148649" cy="461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aculty">
            <a:extLst>
              <a:ext uri="{FF2B5EF4-FFF2-40B4-BE49-F238E27FC236}">
                <a16:creationId xmlns:a16="http://schemas.microsoft.com/office/drawing/2014/main" id="{E423983B-45D7-479C-8F2A-2239B10330E1}"/>
              </a:ext>
            </a:extLst>
          </p:cNvPr>
          <p:cNvSpPr txBox="1"/>
          <p:nvPr/>
        </p:nvSpPr>
        <p:spPr>
          <a:xfrm>
            <a:off x="557784" y="331646"/>
            <a:ext cx="3254732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endParaRPr lang="nl-NL" sz="10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" y="194323"/>
            <a:ext cx="2520280" cy="2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2" r:id="rId1"/>
    <p:sldLayoutId id="2147485013" r:id="rId2"/>
    <p:sldLayoutId id="2147485014" r:id="rId3"/>
    <p:sldLayoutId id="2147485017" r:id="rId4"/>
    <p:sldLayoutId id="2147485018" r:id="rId5"/>
    <p:sldLayoutId id="2147485019" r:id="rId6"/>
    <p:sldLayoutId id="2147485020" r:id="rId7"/>
    <p:sldLayoutId id="2147485021" r:id="rId8"/>
    <p:sldLayoutId id="2147485022" r:id="rId9"/>
    <p:sldLayoutId id="2147485023" r:id="rId10"/>
    <p:sldLayoutId id="2147485024" r:id="rId11"/>
    <p:sldLayoutId id="2147485025" r:id="rId12"/>
    <p:sldLayoutId id="2147485027" r:id="rId13"/>
    <p:sldLayoutId id="2147485028" r:id="rId14"/>
    <p:sldLayoutId id="2147485029" r:id="rId15"/>
    <p:sldLayoutId id="2147485030" r:id="rId16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25475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02">
          <p15:clr>
            <a:srgbClr val="F26B43"/>
          </p15:clr>
        </p15:guide>
        <p15:guide id="8" pos="9775">
          <p15:clr>
            <a:srgbClr val="F26B43"/>
          </p15:clr>
        </p15:guide>
        <p15:guide id="11" orient="horz" pos="867">
          <p15:clr>
            <a:srgbClr val="F26B43"/>
          </p15:clr>
        </p15:guide>
        <p15:guide id="12" pos="581">
          <p15:clr>
            <a:srgbClr val="F26B43"/>
          </p15:clr>
        </p15:guide>
        <p15:guide id="13" pos="7401">
          <p15:clr>
            <a:srgbClr val="F26B43"/>
          </p15:clr>
        </p15:guide>
        <p15:guide id="14" orient="horz" pos="3847">
          <p15:clr>
            <a:srgbClr val="F26B43"/>
          </p15:clr>
        </p15:guide>
        <p15:guide id="15" orient="horz" pos="482">
          <p15:clr>
            <a:srgbClr val="F26B43"/>
          </p15:clr>
        </p15:guide>
        <p15:guide id="16" pos="3736">
          <p15:clr>
            <a:srgbClr val="F26B43"/>
          </p15:clr>
        </p15:guide>
        <p15:guide id="17" pos="3961">
          <p15:clr>
            <a:srgbClr val="F26B43"/>
          </p15:clr>
        </p15:guide>
        <p15:guide id="18" orient="horz" pos="2069">
          <p15:clr>
            <a:srgbClr val="F26B43"/>
          </p15:clr>
        </p15:guide>
        <p15:guide id="19" orient="horz" pos="2201">
          <p15:clr>
            <a:srgbClr val="F26B43"/>
          </p15:clr>
        </p15:guide>
        <p15:guide id="20" pos="2655">
          <p15:clr>
            <a:srgbClr val="F26B43"/>
          </p15:clr>
        </p15:guide>
        <p15:guide id="21" pos="2781">
          <p15:clr>
            <a:srgbClr val="F26B43"/>
          </p15:clr>
        </p15:guide>
        <p15:guide id="22" pos="4871">
          <p15:clr>
            <a:srgbClr val="F26B43"/>
          </p15:clr>
        </p15:guide>
        <p15:guide id="23" pos="5021">
          <p15:clr>
            <a:srgbClr val="F26B43"/>
          </p15:clr>
        </p15:guide>
        <p15:guide id="24" orient="horz" pos="1196">
          <p15:clr>
            <a:srgbClr val="F26B43"/>
          </p15:clr>
        </p15:guide>
        <p15:guide id="25" pos="307">
          <p15:clr>
            <a:srgbClr val="F26B43"/>
          </p15:clr>
        </p15:guide>
        <p15:guide id="26" pos="7331">
          <p15:clr>
            <a:srgbClr val="F26B43"/>
          </p15:clr>
        </p15:guide>
        <p15:guide id="27" orient="horz" pos="4113">
          <p15:clr>
            <a:srgbClr val="F26B43"/>
          </p15:clr>
        </p15:guide>
        <p15:guide id="28" orient="horz" pos="7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uke5.github.io/DataVis-Demo/" TargetMode="External"/><Relationship Id="rId2" Type="http://schemas.openxmlformats.org/officeDocument/2006/relationships/hyperlink" Target="https://github.com/Luke5/DataVis-Demo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hyperlink" Target="https://luke5.github.io/DataVis-Dem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Ein Bild, das Person, Kleidung, Schreibwaren, Büroausstattung enthält.&#10;&#10;Automatisch generierte Beschreibung">
            <a:extLst>
              <a:ext uri="{FF2B5EF4-FFF2-40B4-BE49-F238E27FC236}">
                <a16:creationId xmlns:a16="http://schemas.microsoft.com/office/drawing/2014/main" id="{E108C51C-8C32-F2C0-E46C-7A4F8E204B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6"/>
          <a:stretch/>
        </p:blipFill>
        <p:spPr>
          <a:xfrm>
            <a:off x="0" y="1196975"/>
            <a:ext cx="12192000" cy="5661025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B2CEF3-6BD5-9B59-5753-28BE2036B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tabLst>
                <a:tab pos="4391025" algn="r"/>
              </a:tabLst>
            </a:pPr>
            <a:r>
              <a:rPr lang="de-DE" dirty="0"/>
              <a:t>Lukas Haack	15. Nov. 2023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B003156-9CD4-9A2F-A3C5-02AD48C18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81A1EB0-BA43-4A81-7C44-8F96E6F5A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Front-End Developer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Visualisation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041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DB9B3-F8F7-E895-DC9E-72525F58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467350" algn="ctr"/>
                <a:tab pos="10944225" algn="r"/>
              </a:tabLst>
            </a:pPr>
            <a:r>
              <a:rPr lang="en-GB" dirty="0"/>
              <a:t>Audience 	 &amp; 	Objective</a:t>
            </a:r>
          </a:p>
        </p:txBody>
      </p:sp>
      <p:pic>
        <p:nvPicPr>
          <p:cNvPr id="14" name="Bildplatzhalter 13" descr="Ein Bild, das Text, Klebezettel, Kleidung, Wand enthält.&#10;&#10;Automatisch generierte Beschreibung">
            <a:extLst>
              <a:ext uri="{FF2B5EF4-FFF2-40B4-BE49-F238E27FC236}">
                <a16:creationId xmlns:a16="http://schemas.microsoft.com/office/drawing/2014/main" id="{EEC01262-F350-BC6F-9C79-DEBD692A6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7" b="9737"/>
          <a:stretch>
            <a:fillRect/>
          </a:stretch>
        </p:blipFill>
        <p:spPr/>
      </p:pic>
      <p:pic>
        <p:nvPicPr>
          <p:cNvPr id="12" name="Bildplatzhalter 11" descr="Ein Bild, das Person, Kleidung, computer, Im Haus enthält.&#10;&#10;Automatisch generierte Beschreibung">
            <a:extLst>
              <a:ext uri="{FF2B5EF4-FFF2-40B4-BE49-F238E27FC236}">
                <a16:creationId xmlns:a16="http://schemas.microsoft.com/office/drawing/2014/main" id="{BBA111A0-F37E-8410-3CF7-C67F3B8830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r="31735"/>
          <a:stretch/>
        </p:blipFill>
        <p:spPr>
          <a:xfrm>
            <a:off x="584200" y="1713439"/>
            <a:ext cx="2416175" cy="2431597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379970-6734-2AED-4075-70194A1D8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u="sng" dirty="0"/>
              <a:t>Students</a:t>
            </a:r>
          </a:p>
          <a:p>
            <a:r>
              <a:rPr lang="en-GB" dirty="0"/>
              <a:t>How is everyday life structured? Are there well-established </a:t>
            </a:r>
            <a:r>
              <a:rPr lang="en-GB" dirty="0" err="1"/>
              <a:t>rou</a:t>
            </a:r>
            <a:r>
              <a:rPr lang="en-GB" dirty="0"/>
              <a:t>-tines? </a:t>
            </a:r>
            <a:r>
              <a:rPr lang="en-US" dirty="0"/>
              <a:t>How to induce positive change?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84EA0E6-E45F-37E6-342E-ACFEF4469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u="sng" dirty="0"/>
              <a:t>Affirmative Analysis</a:t>
            </a:r>
          </a:p>
          <a:p>
            <a:r>
              <a:rPr lang="en-US" dirty="0"/>
              <a:t>We want to be able to use the application to </a:t>
            </a:r>
            <a:r>
              <a:rPr lang="en-US" b="1" dirty="0"/>
              <a:t>verify or refute</a:t>
            </a:r>
            <a:r>
              <a:rPr lang="en-US" dirty="0"/>
              <a:t> our </a:t>
            </a:r>
            <a:r>
              <a:rPr lang="en-US" b="1" dirty="0"/>
              <a:t>existing hypotheses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18" name="Bildplatzhalter 17" descr="Ein Bild, das Text, Buch, Zeitung, Schrift enthält.&#10;&#10;Automatisch generierte Beschreibung">
            <a:extLst>
              <a:ext uri="{FF2B5EF4-FFF2-40B4-BE49-F238E27FC236}">
                <a16:creationId xmlns:a16="http://schemas.microsoft.com/office/drawing/2014/main" id="{C082538E-73E4-27D6-CE2F-0B63770D7AF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33687"/>
          <a:stretch/>
        </p:blipFill>
        <p:spPr>
          <a:xfrm>
            <a:off x="6315178" y="1713439"/>
            <a:ext cx="2415600" cy="2431597"/>
          </a:xfrm>
        </p:spPr>
      </p:pic>
      <p:pic>
        <p:nvPicPr>
          <p:cNvPr id="16" name="Bildplatzhalter 15" descr="Ein Bild, das Person, Im Haus, Computer, computer enthält.&#10;&#10;Automatisch generierte Beschreibung">
            <a:extLst>
              <a:ext uri="{FF2B5EF4-FFF2-40B4-BE49-F238E27FC236}">
                <a16:creationId xmlns:a16="http://schemas.microsoft.com/office/drawing/2014/main" id="{C7E78715-B99A-0459-AF43-0762CD85F3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r="11097"/>
          <a:stretch/>
        </p:blipFill>
        <p:spPr>
          <a:xfrm>
            <a:off x="9191625" y="1713439"/>
            <a:ext cx="2416175" cy="2431596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BDD0222-C52C-C9F2-7493-311C97EA63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u="sng" dirty="0"/>
              <a:t>Behavioural Patterns</a:t>
            </a:r>
          </a:p>
          <a:p>
            <a:r>
              <a:rPr lang="en-GB" dirty="0"/>
              <a:t>We want to under-stand correlations between our behaviour and wellbeing.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E99B848-3BEF-E29F-246C-F2F8A302AD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GB" u="sng" dirty="0"/>
              <a:t>Explorative Analysis</a:t>
            </a:r>
          </a:p>
          <a:p>
            <a:r>
              <a:rPr lang="en-US" dirty="0"/>
              <a:t>We want to explore the data in </a:t>
            </a:r>
            <a:r>
              <a:rPr lang="en-US" b="1" dirty="0"/>
              <a:t>search of hypotheses</a:t>
            </a:r>
            <a:r>
              <a:rPr lang="en-US" dirty="0"/>
              <a:t> about the relationship between individual attributes.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58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A1890-6E04-209B-E9F0-32B8CE2C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Project Concept</a:t>
            </a:r>
            <a:r>
              <a:rPr lang="de-DE" b="0" dirty="0"/>
              <a:t> – </a:t>
            </a:r>
            <a:r>
              <a:rPr lang="de-DE" b="0" dirty="0" err="1"/>
              <a:t>Shneiderman‘s</a:t>
            </a:r>
            <a:r>
              <a:rPr lang="de-DE" b="0" dirty="0"/>
              <a:t> 7 Rules </a:t>
            </a:r>
            <a:r>
              <a:rPr lang="de-DE" b="0" dirty="0" err="1"/>
              <a:t>for</a:t>
            </a:r>
            <a:r>
              <a:rPr lang="de-DE" b="0" dirty="0"/>
              <a:t> Interaction Design</a:t>
            </a:r>
          </a:p>
        </p:txBody>
      </p:sp>
      <p:graphicFrame>
        <p:nvGraphicFramePr>
          <p:cNvPr id="15" name="Inhaltsplatzhalter 8">
            <a:extLst>
              <a:ext uri="{FF2B5EF4-FFF2-40B4-BE49-F238E27FC236}">
                <a16:creationId xmlns:a16="http://schemas.microsoft.com/office/drawing/2014/main" id="{DE036225-F7F2-1D86-9C65-D9FF286834B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91981866"/>
              </p:ext>
            </p:extLst>
          </p:nvPr>
        </p:nvGraphicFramePr>
        <p:xfrm>
          <a:off x="479425" y="1914525"/>
          <a:ext cx="6397625" cy="463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Inhaltsplatzhalter 7">
            <a:extLst>
              <a:ext uri="{FF2B5EF4-FFF2-40B4-BE49-F238E27FC236}">
                <a16:creationId xmlns:a16="http://schemas.microsoft.com/office/drawing/2014/main" id="{E5CEE9D6-82F4-5833-3968-CCF4B532BA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848951"/>
              </p:ext>
            </p:extLst>
          </p:nvPr>
        </p:nvGraphicFramePr>
        <p:xfrm>
          <a:off x="7103784" y="1914525"/>
          <a:ext cx="4545012" cy="4546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2353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1666B6F-9873-AE9D-B855-AC83BE1A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Web-based application using</a:t>
            </a:r>
          </a:p>
          <a:p>
            <a:pPr marL="725488" lvl="1" indent="-457200"/>
            <a:r>
              <a:rPr lang="en-GB" dirty="0"/>
              <a:t>HTML</a:t>
            </a:r>
          </a:p>
          <a:p>
            <a:pPr marL="725488" lvl="1" indent="-457200"/>
            <a:r>
              <a:rPr lang="en-GB" dirty="0"/>
              <a:t>JS</a:t>
            </a:r>
          </a:p>
          <a:p>
            <a:pPr marL="725488" lvl="1" indent="-457200"/>
            <a:r>
              <a:rPr lang="en-GB" dirty="0"/>
              <a:t>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Development supported by frameworks:</a:t>
            </a:r>
          </a:p>
          <a:p>
            <a:pPr marL="725488" lvl="1" indent="-457200"/>
            <a:r>
              <a:rPr lang="en-GB" dirty="0"/>
              <a:t>D3.js</a:t>
            </a:r>
          </a:p>
          <a:p>
            <a:pPr marL="725488" lvl="1" indent="-457200"/>
            <a:r>
              <a:rPr lang="en-GB" dirty="0"/>
              <a:t>jQuery</a:t>
            </a:r>
          </a:p>
          <a:p>
            <a:pPr marL="725488" lvl="1" indent="-457200"/>
            <a:r>
              <a:rPr lang="en-GB" dirty="0"/>
              <a:t>materialize.css</a:t>
            </a:r>
          </a:p>
          <a:p>
            <a:pPr marL="457200" indent="-457200"/>
            <a:r>
              <a:rPr lang="en-GB" dirty="0">
                <a:hlinkClick r:id="rId2"/>
              </a:rPr>
              <a:t>Codebase</a:t>
            </a:r>
            <a:r>
              <a:rPr lang="en-GB" dirty="0"/>
              <a:t> &amp; </a:t>
            </a:r>
            <a:r>
              <a:rPr lang="en-GB" dirty="0">
                <a:hlinkClick r:id="rId3"/>
              </a:rPr>
              <a:t>Demo</a:t>
            </a:r>
            <a:r>
              <a:rPr lang="en-GB" dirty="0"/>
              <a:t> available online</a:t>
            </a:r>
          </a:p>
        </p:txBody>
      </p:sp>
      <p:pic>
        <p:nvPicPr>
          <p:cNvPr id="6" name="Inhaltsplatzhalter 5">
            <a:hlinkClick r:id="rId4"/>
            <a:extLst>
              <a:ext uri="{FF2B5EF4-FFF2-40B4-BE49-F238E27FC236}">
                <a16:creationId xmlns:a16="http://schemas.microsoft.com/office/drawing/2014/main" id="{49973990-D93E-AA5D-2B53-10CA8BC042D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/>
          <a:stretch>
            <a:fillRect/>
          </a:stretch>
        </p:blipFill>
        <p:spPr>
          <a:xfrm>
            <a:off x="6275905" y="1992702"/>
            <a:ext cx="5532095" cy="2860098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621B30A-D58E-E1A3-0692-43885B23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 Stack &amp; Web Demo</a:t>
            </a:r>
          </a:p>
        </p:txBody>
      </p:sp>
    </p:spTree>
    <p:extLst>
      <p:ext uri="{BB962C8B-B14F-4D97-AF65-F5344CB8AC3E}">
        <p14:creationId xmlns:p14="http://schemas.microsoft.com/office/powerpoint/2010/main" val="1550278558"/>
      </p:ext>
    </p:extLst>
  </p:cSld>
  <p:clrMapOvr>
    <a:masterClrMapping/>
  </p:clrMapOvr>
</p:sld>
</file>

<file path=ppt/theme/theme1.xml><?xml version="1.0" encoding="utf-8"?>
<a:theme xmlns:a="http://schemas.openxmlformats.org/drawingml/2006/main" name="UvA">
  <a:themeElements>
    <a:clrScheme name="UvA">
      <a:dk1>
        <a:srgbClr val="000000"/>
      </a:dk1>
      <a:lt1>
        <a:srgbClr val="FFFFFF"/>
      </a:lt1>
      <a:dk2>
        <a:srgbClr val="1F1D21"/>
      </a:dk2>
      <a:lt2>
        <a:srgbClr val="FFFFFF"/>
      </a:lt2>
      <a:accent1>
        <a:srgbClr val="BC1E31"/>
      </a:accent1>
      <a:accent2>
        <a:srgbClr val="BEB511"/>
      </a:accent2>
      <a:accent3>
        <a:srgbClr val="90003E"/>
      </a:accent3>
      <a:accent4>
        <a:srgbClr val="257835"/>
      </a:accent4>
      <a:accent5>
        <a:srgbClr val="004E92"/>
      </a:accent5>
      <a:accent6>
        <a:srgbClr val="E98300"/>
      </a:accent6>
      <a:hlink>
        <a:srgbClr val="009CDD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vA" id="{0BDF919C-2F5C-453E-99D5-2BED488578C8}" vid="{70602DA9-1233-41FE-8E00-A09CF5B069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UvA</Template>
  <TotalTime>0</TotalTime>
  <Words>145</Words>
  <Application>Microsoft Office PowerPoint</Application>
  <PresentationFormat>Breitbild</PresentationFormat>
  <Paragraphs>34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7" baseType="lpstr">
      <vt:lpstr>Arial</vt:lpstr>
      <vt:lpstr>Times New Roman</vt:lpstr>
      <vt:lpstr>UvA</vt:lpstr>
      <vt:lpstr>Project Presentation</vt:lpstr>
      <vt:lpstr>Audience   &amp;  Objective</vt:lpstr>
      <vt:lpstr>Project Concept – Shneiderman‘s 7 Rules for Interaction Design</vt:lpstr>
      <vt:lpstr>Tech Stack &amp; Web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Lukas Haack</dc:creator>
  <cp:lastModifiedBy>Lukas Haack</cp:lastModifiedBy>
  <cp:revision>1</cp:revision>
  <dcterms:created xsi:type="dcterms:W3CDTF">2023-11-13T12:52:26Z</dcterms:created>
  <dcterms:modified xsi:type="dcterms:W3CDTF">2023-11-13T13:51:02Z</dcterms:modified>
</cp:coreProperties>
</file>